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CCF-7A49-4721-8685-28CCF99C7D3B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0B43-E5C9-4302-86EA-8EB6547DB4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CCF-7A49-4721-8685-28CCF99C7D3B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0B43-E5C9-4302-86EA-8EB6547DB4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CCF-7A49-4721-8685-28CCF99C7D3B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0B43-E5C9-4302-86EA-8EB6547DB4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CCF-7A49-4721-8685-28CCF99C7D3B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0B43-E5C9-4302-86EA-8EB6547DB4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CCF-7A49-4721-8685-28CCF99C7D3B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0B43-E5C9-4302-86EA-8EB6547DB4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CCF-7A49-4721-8685-28CCF99C7D3B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0B43-E5C9-4302-86EA-8EB6547DB4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CCF-7A49-4721-8685-28CCF99C7D3B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0B43-E5C9-4302-86EA-8EB6547DB4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CCF-7A49-4721-8685-28CCF99C7D3B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0B43-E5C9-4302-86EA-8EB6547DB4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CCF-7A49-4721-8685-28CCF99C7D3B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0B43-E5C9-4302-86EA-8EB6547DB4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CCF-7A49-4721-8685-28CCF99C7D3B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0B43-E5C9-4302-86EA-8EB6547DB4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CCF-7A49-4721-8685-28CCF99C7D3B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0B43-E5C9-4302-86EA-8EB6547DB4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7CCF-7A49-4721-8685-28CCF99C7D3B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0B43-E5C9-4302-86EA-8EB6547DB40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0794" t="14849" r="6845" b="7765"/>
          <a:stretch/>
        </p:blipFill>
        <p:spPr bwMode="auto">
          <a:xfrm>
            <a:off x="179512" y="260648"/>
            <a:ext cx="5904656" cy="586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02925" y="227687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Small Lap 500m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9063" y="4475852"/>
            <a:ext cx="69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5" name="Flowchart: Extract 14"/>
          <p:cNvSpPr/>
          <p:nvPr/>
        </p:nvSpPr>
        <p:spPr>
          <a:xfrm>
            <a:off x="378120" y="3191602"/>
            <a:ext cx="180000" cy="216000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Extract 15"/>
          <p:cNvSpPr/>
          <p:nvPr/>
        </p:nvSpPr>
        <p:spPr>
          <a:xfrm rot="4200000">
            <a:off x="1333023" y="745389"/>
            <a:ext cx="190202" cy="186856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Extract 16"/>
          <p:cNvSpPr/>
          <p:nvPr/>
        </p:nvSpPr>
        <p:spPr>
          <a:xfrm rot="9780000">
            <a:off x="3303499" y="2168872"/>
            <a:ext cx="180000" cy="216000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Extract 17"/>
          <p:cNvSpPr/>
          <p:nvPr/>
        </p:nvSpPr>
        <p:spPr>
          <a:xfrm rot="14940000">
            <a:off x="2860672" y="4245126"/>
            <a:ext cx="180000" cy="216000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72" y="5185838"/>
            <a:ext cx="936104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8002" r="22438" b="14426"/>
          <a:stretch/>
        </p:blipFill>
        <p:spPr>
          <a:xfrm>
            <a:off x="755576" y="188640"/>
            <a:ext cx="4824536" cy="6480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771784"/>
            <a:ext cx="936104" cy="936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2160" y="2276872"/>
            <a:ext cx="3099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Medium Lap 1500m</a:t>
            </a:r>
          </a:p>
          <a:p>
            <a:endParaRPr lang="en-GB" sz="2000" dirty="0"/>
          </a:p>
          <a:p>
            <a:r>
              <a:rPr lang="en-GB" sz="2000" dirty="0"/>
              <a:t>Also showing finish Straight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75656" y="2132856"/>
            <a:ext cx="360040" cy="936104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56615" y="3573016"/>
            <a:ext cx="69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8" name="TextBox 7"/>
          <p:cNvSpPr txBox="1"/>
          <p:nvPr/>
        </p:nvSpPr>
        <p:spPr>
          <a:xfrm rot="17327824">
            <a:off x="1134931" y="2356757"/>
            <a:ext cx="152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Finish straight</a:t>
            </a:r>
          </a:p>
        </p:txBody>
      </p:sp>
      <p:sp>
        <p:nvSpPr>
          <p:cNvPr id="9" name="Flowchart: Extract 8"/>
          <p:cNvSpPr/>
          <p:nvPr/>
        </p:nvSpPr>
        <p:spPr>
          <a:xfrm>
            <a:off x="1126145" y="2384908"/>
            <a:ext cx="180000" cy="216000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Extract 9"/>
          <p:cNvSpPr/>
          <p:nvPr/>
        </p:nvSpPr>
        <p:spPr>
          <a:xfrm rot="2820000">
            <a:off x="1513741" y="861818"/>
            <a:ext cx="190202" cy="186856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Extract 10"/>
          <p:cNvSpPr/>
          <p:nvPr/>
        </p:nvSpPr>
        <p:spPr>
          <a:xfrm rot="9780000">
            <a:off x="2927466" y="1892700"/>
            <a:ext cx="180000" cy="216000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Extract 11"/>
          <p:cNvSpPr/>
          <p:nvPr/>
        </p:nvSpPr>
        <p:spPr>
          <a:xfrm rot="-1320000">
            <a:off x="2675845" y="4030914"/>
            <a:ext cx="180000" cy="216000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Extract 12"/>
          <p:cNvSpPr/>
          <p:nvPr/>
        </p:nvSpPr>
        <p:spPr>
          <a:xfrm rot="15054211" flipV="1">
            <a:off x="3715660" y="3458019"/>
            <a:ext cx="209805" cy="165801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Extract 13"/>
          <p:cNvSpPr/>
          <p:nvPr/>
        </p:nvSpPr>
        <p:spPr>
          <a:xfrm rot="4552263" flipV="1">
            <a:off x="4235790" y="4215294"/>
            <a:ext cx="147396" cy="207282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Extract 14"/>
          <p:cNvSpPr/>
          <p:nvPr/>
        </p:nvSpPr>
        <p:spPr>
          <a:xfrm rot="14825424">
            <a:off x="3483388" y="5965568"/>
            <a:ext cx="180000" cy="216000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19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9051" r="16925" b="5900"/>
          <a:stretch/>
        </p:blipFill>
        <p:spPr>
          <a:xfrm>
            <a:off x="539552" y="476672"/>
            <a:ext cx="5544616" cy="5832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4" y="5517232"/>
            <a:ext cx="936104" cy="936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3207" y="1981289"/>
            <a:ext cx="3099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Large Lap 2000m</a:t>
            </a:r>
          </a:p>
          <a:p>
            <a:endParaRPr lang="en-GB" sz="2000" dirty="0"/>
          </a:p>
          <a:p>
            <a:r>
              <a:rPr lang="en-GB" sz="2000" dirty="0"/>
              <a:t>Also showing finish Straight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59632" y="1855781"/>
            <a:ext cx="360040" cy="936104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7327824">
            <a:off x="918907" y="2079682"/>
            <a:ext cx="152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Finish straight</a:t>
            </a:r>
          </a:p>
        </p:txBody>
      </p:sp>
      <p:sp>
        <p:nvSpPr>
          <p:cNvPr id="8" name="Flowchart: Extract 7"/>
          <p:cNvSpPr/>
          <p:nvPr/>
        </p:nvSpPr>
        <p:spPr>
          <a:xfrm rot="20563957">
            <a:off x="3098549" y="5107032"/>
            <a:ext cx="180000" cy="216000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Extract 8"/>
          <p:cNvSpPr/>
          <p:nvPr/>
        </p:nvSpPr>
        <p:spPr>
          <a:xfrm rot="686740">
            <a:off x="984509" y="1649123"/>
            <a:ext cx="190202" cy="186856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Extract 9"/>
          <p:cNvSpPr/>
          <p:nvPr/>
        </p:nvSpPr>
        <p:spPr>
          <a:xfrm rot="10043542">
            <a:off x="2334666" y="1524108"/>
            <a:ext cx="180000" cy="216000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Extract 10"/>
          <p:cNvSpPr/>
          <p:nvPr/>
        </p:nvSpPr>
        <p:spPr>
          <a:xfrm rot="20376033">
            <a:off x="2150243" y="3285719"/>
            <a:ext cx="198821" cy="214554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Extract 11"/>
          <p:cNvSpPr/>
          <p:nvPr/>
        </p:nvSpPr>
        <p:spPr>
          <a:xfrm rot="9900000">
            <a:off x="3858805" y="2821380"/>
            <a:ext cx="180000" cy="216000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Extract 12"/>
          <p:cNvSpPr/>
          <p:nvPr/>
        </p:nvSpPr>
        <p:spPr>
          <a:xfrm rot="17877190">
            <a:off x="1844506" y="6190125"/>
            <a:ext cx="180000" cy="216000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Extract 13"/>
          <p:cNvSpPr/>
          <p:nvPr/>
        </p:nvSpPr>
        <p:spPr>
          <a:xfrm rot="4552263">
            <a:off x="3858805" y="4367347"/>
            <a:ext cx="180000" cy="216000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Extract 15"/>
          <p:cNvSpPr/>
          <p:nvPr/>
        </p:nvSpPr>
        <p:spPr>
          <a:xfrm rot="3110786" flipV="1">
            <a:off x="2990927" y="3476444"/>
            <a:ext cx="180000" cy="216000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Extract 16"/>
          <p:cNvSpPr/>
          <p:nvPr/>
        </p:nvSpPr>
        <p:spPr>
          <a:xfrm rot="4500000" flipV="1">
            <a:off x="4343542" y="5632900"/>
            <a:ext cx="180000" cy="216000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88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23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Gould Admin</dc:creator>
  <cp:lastModifiedBy>Matt Allen</cp:lastModifiedBy>
  <cp:revision>17</cp:revision>
  <dcterms:created xsi:type="dcterms:W3CDTF">2017-09-18T20:21:50Z</dcterms:created>
  <dcterms:modified xsi:type="dcterms:W3CDTF">2018-10-09T20:31:50Z</dcterms:modified>
</cp:coreProperties>
</file>