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8" r:id="rId15"/>
    <p:sldId id="274" r:id="rId16"/>
    <p:sldId id="279" r:id="rId17"/>
    <p:sldId id="275" r:id="rId18"/>
    <p:sldId id="280" r:id="rId19"/>
    <p:sldId id="276" r:id="rId20"/>
    <p:sldId id="281" r:id="rId21"/>
    <p:sldId id="277" r:id="rId22"/>
    <p:sldId id="282" r:id="rId23"/>
    <p:sldId id="258" r:id="rId24"/>
    <p:sldId id="26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59" r:id="rId39"/>
    <p:sldId id="263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26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5639-F802-4E40-A5AE-FE41C965F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5CA8A-832C-4C99-949C-3B9094C75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EAA31-35C7-428B-88E9-E76CD0A1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66A1-44A1-4184-BAB1-67F7EB5A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0F02D-01B5-4042-A8CF-6E89A21A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79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F4CF-31C1-4523-B84B-BB8B520B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9BD-685E-46A5-8D9E-3A60E9474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66A9E-59EB-4F04-849A-CEF15903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42894-F332-4D89-B4E4-ABD761B2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77F1E-4223-44ED-B4CB-CC9792DA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39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78F935-F2FA-4CAF-BFCA-AD87A2A71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F5814-0DA1-49E1-9490-7B87A303D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142D5-1650-404B-B26C-154419F8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8D4B8-ABB3-4FBE-969F-4719D58C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5574-3D43-4752-9ADB-2AD6A86A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E238-BCBD-4EBB-B2FE-D6AD5EBE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B049F-FCCF-4B1E-A13C-85109FCC8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16F5E-BBE8-494B-87FA-39E38C9B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5315-77AF-49BA-AB8E-D93CC1A5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F930C-462E-479A-B8C8-54C60F50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A6BD-F8CA-4176-98C6-A4134B9D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49BEF-0319-4537-A898-F12566ECC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A3BAD-61F9-4BED-B736-AB81CB8F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A8340-765A-4B49-9C9C-27BF5757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850A6-8132-4A98-969E-CEF8710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45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E67E-6DBB-4695-82F3-927B5F44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2E89F-CC3C-4427-8680-BB96B104A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4DA60-ABDF-46BB-9247-2CE9AB37E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2551-EF61-48B3-A7CD-2548B190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C10C9-9FE1-410A-AD48-BFB9B489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7ECA9-512F-4829-8873-E88A128E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9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F448-7D99-4977-8C42-91D97403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0D0B1-203F-44FB-93DB-13E9FE591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4BA84-67BA-427C-829A-4FFD64A1B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70CE5-3634-4045-9D72-683EC2C05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B51C2-BDFD-44BC-A7D2-62DDC056B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92800D-D0BD-4C18-89FA-61672867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A5A6D-97DD-4239-BCCE-0FED44E5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283D-F2CB-496C-B731-CC76D9F3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7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3CCF-EE05-415E-AADD-0A5EB46D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9ADDD-3737-4AFE-9103-42EEB53E2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182DB-14F6-43C7-A9E7-D732EDD6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9AA56-DAFB-46CB-BF96-C12C15F9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46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EBA04-2EE3-41A9-AC80-F6DB92A2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EDA7A-BA0A-4630-8D6C-4D27A599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88A40-F78C-47C2-928A-8D9963C3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71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E7A8-D53D-4A9D-9EF5-2C2AF1D8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97A04-80ED-44A6-8F6C-BC11C2DF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F9DA9-F899-491B-98C0-DE91527B0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82900-FBD7-485E-95A1-99788E37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933B-D8EF-48A6-AB64-6760BD2E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8044C-824F-48F7-AFCB-06542E5A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42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CE8-DA21-4A93-BA91-1AD13E40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AC495-D631-4981-87D7-17F123476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6A375-2F33-4595-94C6-2A358CF9F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F554C-A0B0-4C52-993B-B6B46238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26B93-67F8-42F7-A9AB-90838855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FBBE-D816-4338-8D03-7F4CDC9D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4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1507-9719-4A02-A93B-C529967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EE484-3936-4D35-8028-5B8CFC33D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0218E-949E-4F7F-9148-D9C684523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0A879-1EF8-4D09-922E-5BC73FB24E8A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BECE7-1DE9-4F11-BCAC-30B8D1859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1B7FB-F3B2-4BE4-9DB9-F462ED29A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3262-E12A-480A-8E58-008FB711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9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D80A7DA-233E-442E-84A7-2E4E6CCA4ADB}"/>
              </a:ext>
            </a:extLst>
          </p:cNvPr>
          <p:cNvPicPr/>
          <p:nvPr/>
        </p:nvPicPr>
        <p:blipFill rotWithShape="1">
          <a:blip r:embed="rId2"/>
          <a:srcRect l="65144" t="15167" r="6271" b="31850"/>
          <a:stretch/>
        </p:blipFill>
        <p:spPr bwMode="auto">
          <a:xfrm>
            <a:off x="8896786" y="683886"/>
            <a:ext cx="2964688" cy="280359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286C26-E2AC-409D-8556-D522DE9C149B}"/>
              </a:ext>
            </a:extLst>
          </p:cNvPr>
          <p:cNvPicPr/>
          <p:nvPr/>
        </p:nvPicPr>
        <p:blipFill rotWithShape="1">
          <a:blip r:embed="rId3"/>
          <a:srcRect l="20385" t="23242" r="21118" b="11168"/>
          <a:stretch/>
        </p:blipFill>
        <p:spPr bwMode="auto">
          <a:xfrm>
            <a:off x="7305040" y="3810001"/>
            <a:ext cx="4682246" cy="293482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9BDF6-5B5A-4880-A3FA-C6C666F9A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15095"/>
            <a:ext cx="5294376" cy="3480630"/>
          </a:xfrm>
        </p:spPr>
        <p:txBody>
          <a:bodyPr anchor="b">
            <a:normAutofit fontScale="90000"/>
          </a:bodyPr>
          <a:lstStyle/>
          <a:p>
            <a:r>
              <a:rPr lang="en-GB" sz="5400" b="1" i="1" u="sng" dirty="0">
                <a:highlight>
                  <a:srgbClr val="FFFF00"/>
                </a:highlight>
              </a:rPr>
              <a:t>HAACC</a:t>
            </a:r>
            <a:br>
              <a:rPr lang="en-GB" sz="5400" b="1" i="1" u="sng" dirty="0">
                <a:highlight>
                  <a:srgbClr val="FFFF00"/>
                </a:highlight>
              </a:rPr>
            </a:br>
            <a:br>
              <a:rPr lang="en-GB" sz="5400" b="1" i="1" u="sng" dirty="0">
                <a:highlight>
                  <a:srgbClr val="FFFF00"/>
                </a:highlight>
              </a:rPr>
            </a:br>
            <a:r>
              <a:rPr lang="en-GB" sz="5400" b="1" i="1" u="sng" dirty="0">
                <a:highlight>
                  <a:srgbClr val="800000"/>
                </a:highlight>
              </a:rPr>
              <a:t> HOULTINATOR</a:t>
            </a:r>
            <a:br>
              <a:rPr lang="en-GB" sz="5400" b="1" i="1" u="sng" dirty="0">
                <a:highlight>
                  <a:srgbClr val="800000"/>
                </a:highlight>
              </a:rPr>
            </a:br>
            <a:br>
              <a:rPr lang="en-GB" sz="5400" b="1" i="1" u="sng" dirty="0">
                <a:highlight>
                  <a:srgbClr val="800000"/>
                </a:highlight>
              </a:rPr>
            </a:br>
            <a:r>
              <a:rPr lang="en-GB" sz="5400" b="1" i="1" u="sng" dirty="0"/>
              <a:t>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98B14-AA0B-486A-8EA1-1DBCCA82E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172" y="4310820"/>
            <a:ext cx="4167376" cy="1155525"/>
          </a:xfrm>
        </p:spPr>
        <p:txBody>
          <a:bodyPr anchor="t">
            <a:normAutofit/>
          </a:bodyPr>
          <a:lstStyle/>
          <a:p>
            <a:r>
              <a:rPr lang="en-GB" sz="2000" b="1" i="1" u="sng" dirty="0">
                <a:highlight>
                  <a:srgbClr val="800000"/>
                </a:highlight>
              </a:rPr>
              <a:t>By</a:t>
            </a:r>
            <a:r>
              <a:rPr lang="en-GB" sz="2000" b="1" i="1" u="sng" dirty="0"/>
              <a:t> JAMES </a:t>
            </a:r>
            <a:r>
              <a:rPr lang="en-GB" sz="2000" b="1" i="1" u="sng" dirty="0">
                <a:highlight>
                  <a:srgbClr val="800000"/>
                </a:highlight>
              </a:rPr>
              <a:t>HOULT</a:t>
            </a:r>
          </a:p>
        </p:txBody>
      </p:sp>
    </p:spTree>
    <p:extLst>
      <p:ext uri="{BB962C8B-B14F-4D97-AF65-F5344CB8AC3E}">
        <p14:creationId xmlns:p14="http://schemas.microsoft.com/office/powerpoint/2010/main" val="260683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DE3E-6C17-48D0-9D7E-0E69BEDD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GB" b="1" i="1" u="sng" dirty="0"/>
              <a:t>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28674-8A46-45E0-B664-8160F97E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67" t="16889" r="11667" b="23259"/>
          <a:stretch/>
        </p:blipFill>
        <p:spPr>
          <a:xfrm>
            <a:off x="9154161" y="1973885"/>
            <a:ext cx="1547692" cy="30354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1EA9-C67B-4195-AB4E-C6F4ABD57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48" y="2127980"/>
            <a:ext cx="5796491" cy="4536961"/>
          </a:xfrm>
        </p:spPr>
        <p:txBody>
          <a:bodyPr>
            <a:normAutofit/>
          </a:bodyPr>
          <a:lstStyle/>
          <a:p>
            <a:r>
              <a:rPr lang="en-GB" sz="2000" dirty="0"/>
              <a:t>Head = Terminator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Body = Chucky or Child’s Play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Legs = Mr Krabs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771A1-2BBF-4EAE-8FAF-DDD4C6429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83" t="17481" r="8333" b="21185"/>
          <a:stretch/>
        </p:blipFill>
        <p:spPr>
          <a:xfrm>
            <a:off x="6364383" y="330422"/>
            <a:ext cx="2112856" cy="2965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6F2F7-C8BF-4EC4-8F74-0B8F50D9C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83" t="21926" r="8667" b="39555"/>
          <a:stretch/>
        </p:blipFill>
        <p:spPr>
          <a:xfrm>
            <a:off x="6188720" y="4725334"/>
            <a:ext cx="1767564" cy="18022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2F0EDD-7EBB-4D0E-B258-A8F0AFA39359}"/>
              </a:ext>
            </a:extLst>
          </p:cNvPr>
          <p:cNvCxnSpPr>
            <a:cxnSpLocks/>
          </p:cNvCxnSpPr>
          <p:nvPr/>
        </p:nvCxnSpPr>
        <p:spPr>
          <a:xfrm flipH="1" flipV="1">
            <a:off x="2926080" y="2447925"/>
            <a:ext cx="3262640" cy="104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1678B3-488A-4F47-963B-B73F760FDEA1}"/>
              </a:ext>
            </a:extLst>
          </p:cNvPr>
          <p:cNvCxnSpPr>
            <a:cxnSpLocks/>
          </p:cNvCxnSpPr>
          <p:nvPr/>
        </p:nvCxnSpPr>
        <p:spPr>
          <a:xfrm flipH="1">
            <a:off x="3996234" y="4305301"/>
            <a:ext cx="48715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C872F3-742A-424C-9A99-269CA42E2740}"/>
              </a:ext>
            </a:extLst>
          </p:cNvPr>
          <p:cNvCxnSpPr>
            <a:cxnSpLocks/>
          </p:cNvCxnSpPr>
          <p:nvPr/>
        </p:nvCxnSpPr>
        <p:spPr>
          <a:xfrm flipH="1">
            <a:off x="2647950" y="6276975"/>
            <a:ext cx="3355332" cy="54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55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279A-8811-4D03-AED0-589CC039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72EBA-55D5-4F60-ACE8-4396B03FA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42" t="38612" r="4584" b="47703"/>
          <a:stretch/>
        </p:blipFill>
        <p:spPr>
          <a:xfrm>
            <a:off x="3851102" y="4697095"/>
            <a:ext cx="4489796" cy="115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D2283-4FF9-4EC1-9DC7-0EDE07A4E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67" t="35266" r="9750" b="43345"/>
          <a:stretch/>
        </p:blipFill>
        <p:spPr>
          <a:xfrm>
            <a:off x="4703426" y="3125470"/>
            <a:ext cx="2623457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4B07C-A585-44BE-9840-5FE7B15D5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50" t="20314" r="15770" b="65381"/>
          <a:stretch/>
        </p:blipFill>
        <p:spPr>
          <a:xfrm>
            <a:off x="5057574" y="1654833"/>
            <a:ext cx="1915160" cy="14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CBC7-9478-4F7B-A9D8-2547AC5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827" y="978408"/>
            <a:ext cx="4437509" cy="1106424"/>
          </a:xfrm>
        </p:spPr>
        <p:txBody>
          <a:bodyPr anchor="b">
            <a:normAutofit/>
          </a:bodyPr>
          <a:lstStyle/>
          <a:p>
            <a:r>
              <a:rPr lang="en-GB" sz="3300" b="1" i="1" u="sng"/>
              <a:t>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2497-7EB6-4397-AA1F-DB741F8CA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7" t="14074" r="6166" b="22370"/>
          <a:stretch/>
        </p:blipFill>
        <p:spPr>
          <a:xfrm>
            <a:off x="1008270" y="585216"/>
            <a:ext cx="1711941" cy="233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5AE2C-5105-4624-90C5-E9984BE59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49" t="18963" r="4584" b="47703"/>
          <a:stretch/>
        </p:blipFill>
        <p:spPr>
          <a:xfrm>
            <a:off x="728664" y="4735641"/>
            <a:ext cx="2671207" cy="1717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6CBF9-7CC7-4A30-BD3E-0F2999CE0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67" t="13333" r="9750" b="25185"/>
          <a:stretch/>
        </p:blipFill>
        <p:spPr>
          <a:xfrm>
            <a:off x="3741806" y="2238440"/>
            <a:ext cx="1775311" cy="30571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6B21-B96A-4215-A86B-F7DB9D9B2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27" y="2359152"/>
            <a:ext cx="4437509" cy="3429000"/>
          </a:xfrm>
        </p:spPr>
        <p:txBody>
          <a:bodyPr>
            <a:normAutofit/>
          </a:bodyPr>
          <a:lstStyle/>
          <a:p>
            <a:r>
              <a:rPr lang="en-GB" sz="1800" dirty="0"/>
              <a:t>Head = </a:t>
            </a:r>
            <a:r>
              <a:rPr lang="en-GB" sz="1800" dirty="0" err="1"/>
              <a:t>Pingu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Body = Pennywise the Dancing Clown or IT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Legs = James or Thomas and Friends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C708BD-C6DA-4E41-81FA-80375FA28C99}"/>
              </a:ext>
            </a:extLst>
          </p:cNvPr>
          <p:cNvCxnSpPr>
            <a:cxnSpLocks/>
          </p:cNvCxnSpPr>
          <p:nvPr/>
        </p:nvCxnSpPr>
        <p:spPr>
          <a:xfrm flipH="1" flipV="1">
            <a:off x="2847975" y="1754672"/>
            <a:ext cx="4177853" cy="7123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4C6AE0-E503-4C03-82CC-7D63B064D8CD}"/>
              </a:ext>
            </a:extLst>
          </p:cNvPr>
          <p:cNvCxnSpPr>
            <a:cxnSpLocks/>
          </p:cNvCxnSpPr>
          <p:nvPr/>
        </p:nvCxnSpPr>
        <p:spPr>
          <a:xfrm flipH="1">
            <a:off x="5645668" y="3943350"/>
            <a:ext cx="13801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622E43-B15D-44FD-95D2-4D66B7B88394}"/>
              </a:ext>
            </a:extLst>
          </p:cNvPr>
          <p:cNvCxnSpPr>
            <a:cxnSpLocks/>
          </p:cNvCxnSpPr>
          <p:nvPr/>
        </p:nvCxnSpPr>
        <p:spPr>
          <a:xfrm flipH="1">
            <a:off x="3631713" y="5594250"/>
            <a:ext cx="3394114" cy="364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37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F6558-6087-4EC8-9DC3-6D7F59CF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3DDC7-C335-4B73-BD41-1C0327B6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38" t="29267" r="12643" b="61629"/>
          <a:stretch/>
        </p:blipFill>
        <p:spPr>
          <a:xfrm>
            <a:off x="4354195" y="4464049"/>
            <a:ext cx="3835394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B1BB4-C573-4911-A269-5047594BD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50" t="31407" r="10500" b="51927"/>
          <a:stretch/>
        </p:blipFill>
        <p:spPr>
          <a:xfrm>
            <a:off x="4537075" y="2759074"/>
            <a:ext cx="3319018" cy="170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D85B4-3E0C-4C48-BFA6-C942C469F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83" t="13333" r="13000" b="67338"/>
          <a:stretch/>
        </p:blipFill>
        <p:spPr>
          <a:xfrm>
            <a:off x="4981575" y="1036911"/>
            <a:ext cx="2045970" cy="17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6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6655D-9712-447B-9455-594EFC0F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0" t="19851" r="10500" b="21926"/>
          <a:stretch/>
        </p:blipFill>
        <p:spPr>
          <a:xfrm>
            <a:off x="3323941" y="542047"/>
            <a:ext cx="1904655" cy="341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277FD-E292-4559-B3F9-7972CB33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3" t="13333" r="13000" b="25482"/>
          <a:stretch/>
        </p:blipFill>
        <p:spPr>
          <a:xfrm>
            <a:off x="1018842" y="363546"/>
            <a:ext cx="1323373" cy="3526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FB5D7-F4C2-498F-805F-ACC7B684A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00" t="15112" r="10667" b="61629"/>
          <a:stretch/>
        </p:blipFill>
        <p:spPr>
          <a:xfrm>
            <a:off x="778539" y="4208770"/>
            <a:ext cx="4189384" cy="240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1B727-0C2A-4BAE-A5BD-ED2FE3FE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28" y="1702958"/>
            <a:ext cx="4558191" cy="1464795"/>
          </a:xfrm>
        </p:spPr>
        <p:txBody>
          <a:bodyPr>
            <a:normAutofit/>
          </a:bodyPr>
          <a:lstStyle/>
          <a:p>
            <a:r>
              <a:rPr lang="en-GB" sz="3600" b="1" i="1" u="sng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064D5-9302-42BB-A0FA-E2A2B7C3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056" y="3234881"/>
            <a:ext cx="4558191" cy="2819365"/>
          </a:xfrm>
        </p:spPr>
        <p:txBody>
          <a:bodyPr anchor="t">
            <a:normAutofit/>
          </a:bodyPr>
          <a:lstStyle/>
          <a:p>
            <a:r>
              <a:rPr lang="en-GB" sz="2000" dirty="0"/>
              <a:t>Head = Lois Griffin or Family Guy 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Body = Green Goblin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Legs = The Lion or Teletubbies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54E19D-7325-49B1-98C3-2811AFE1D73F}"/>
              </a:ext>
            </a:extLst>
          </p:cNvPr>
          <p:cNvCxnSpPr>
            <a:cxnSpLocks/>
          </p:cNvCxnSpPr>
          <p:nvPr/>
        </p:nvCxnSpPr>
        <p:spPr>
          <a:xfrm flipH="1" flipV="1">
            <a:off x="2459238" y="2251040"/>
            <a:ext cx="4182003" cy="114283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D7383D-2AD5-45D7-AB17-D83013B9C22B}"/>
              </a:ext>
            </a:extLst>
          </p:cNvPr>
          <p:cNvCxnSpPr>
            <a:cxnSpLocks/>
          </p:cNvCxnSpPr>
          <p:nvPr/>
        </p:nvCxnSpPr>
        <p:spPr>
          <a:xfrm flipH="1" flipV="1">
            <a:off x="5103365" y="3509586"/>
            <a:ext cx="1431456" cy="11349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D836A2-1A30-430F-BC86-AC819A5E201F}"/>
              </a:ext>
            </a:extLst>
          </p:cNvPr>
          <p:cNvCxnSpPr>
            <a:cxnSpLocks/>
          </p:cNvCxnSpPr>
          <p:nvPr/>
        </p:nvCxnSpPr>
        <p:spPr>
          <a:xfrm flipH="1" flipV="1">
            <a:off x="5183901" y="5260996"/>
            <a:ext cx="1371713" cy="63514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AB5F-05F0-4394-B89A-357C0C82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6144A-0655-4514-8E70-F56EADCAC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00" t="34519" r="11333" b="46152"/>
          <a:stretch/>
        </p:blipFill>
        <p:spPr>
          <a:xfrm>
            <a:off x="5486400" y="2924750"/>
            <a:ext cx="2350229" cy="158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CC671-9C98-4DBA-8864-5CB3C2C2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0" t="14222" r="9917" b="68741"/>
          <a:stretch/>
        </p:blipFill>
        <p:spPr>
          <a:xfrm>
            <a:off x="5615889" y="937200"/>
            <a:ext cx="2091249" cy="1987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307C-57B8-4F76-85AE-DCFBCC2B1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17" t="53255" r="14750" b="23703"/>
          <a:stretch/>
        </p:blipFill>
        <p:spPr>
          <a:xfrm>
            <a:off x="5249451" y="4505325"/>
            <a:ext cx="1661284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1392-4485-4977-83CA-BC802F25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B10B7-D168-4879-A6D3-31FA842FB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72" y="2389636"/>
            <a:ext cx="5277333" cy="4163564"/>
          </a:xfrm>
        </p:spPr>
        <p:txBody>
          <a:bodyPr anchor="t">
            <a:normAutofit/>
          </a:bodyPr>
          <a:lstStyle/>
          <a:p>
            <a:r>
              <a:rPr lang="en-GB" sz="1800" dirty="0"/>
              <a:t>Head = Jaws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Body = Fizz or Tweenies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Legs = Marge Simpson or The Simpsons</a:t>
            </a:r>
          </a:p>
          <a:p>
            <a:endParaRPr lang="en-GB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482AA-4991-495A-BE3D-9F64CCB5F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00" t="14222" r="10667" b="22519"/>
          <a:stretch/>
        </p:blipFill>
        <p:spPr>
          <a:xfrm>
            <a:off x="6543041" y="2757318"/>
            <a:ext cx="1346722" cy="2846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C4D78-3A49-437E-A440-95FB2A3BA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01" t="13333" r="11000" b="40148"/>
          <a:stretch/>
        </p:blipFill>
        <p:spPr>
          <a:xfrm>
            <a:off x="9462357" y="171404"/>
            <a:ext cx="1858836" cy="28613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3C8056-A5F4-46C3-AFB4-0C12295BA0EA}"/>
              </a:ext>
            </a:extLst>
          </p:cNvPr>
          <p:cNvCxnSpPr>
            <a:cxnSpLocks/>
          </p:cNvCxnSpPr>
          <p:nvPr/>
        </p:nvCxnSpPr>
        <p:spPr>
          <a:xfrm flipV="1">
            <a:off x="2571750" y="1961012"/>
            <a:ext cx="4808435" cy="6380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1E10B0-268F-419B-AA94-AD4AC16791A7}"/>
              </a:ext>
            </a:extLst>
          </p:cNvPr>
          <p:cNvCxnSpPr>
            <a:cxnSpLocks/>
          </p:cNvCxnSpPr>
          <p:nvPr/>
        </p:nvCxnSpPr>
        <p:spPr>
          <a:xfrm flipV="1">
            <a:off x="4449045" y="6271830"/>
            <a:ext cx="3976716" cy="9012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CCADB7-8F69-42C6-ABD0-0DCF43863446}"/>
              </a:ext>
            </a:extLst>
          </p:cNvPr>
          <p:cNvCxnSpPr>
            <a:cxnSpLocks/>
          </p:cNvCxnSpPr>
          <p:nvPr/>
        </p:nvCxnSpPr>
        <p:spPr>
          <a:xfrm flipV="1">
            <a:off x="3066338" y="4307764"/>
            <a:ext cx="2468497" cy="11545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D2CED5-30B7-491E-9B9B-5419BD840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17" t="14222" r="11250" b="23703"/>
          <a:stretch/>
        </p:blipFill>
        <p:spPr>
          <a:xfrm>
            <a:off x="10364886" y="4471418"/>
            <a:ext cx="956307" cy="23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BF3A-8FCD-45CE-9542-2DB58396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B30AA-4D96-4E46-AC33-B0DEC4B8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50" t="25605" r="11417" b="51332"/>
          <a:stretch/>
        </p:blipFill>
        <p:spPr>
          <a:xfrm>
            <a:off x="4065433" y="2943225"/>
            <a:ext cx="3897467" cy="2486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07A28-1530-420A-9C3B-A0E90BC4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47" t="13333" r="19973" b="76420"/>
          <a:stretch/>
        </p:blipFill>
        <p:spPr>
          <a:xfrm>
            <a:off x="5061666" y="1248875"/>
            <a:ext cx="1905000" cy="169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78D1C-42C5-4DB0-928C-8E444C543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17" t="42528" r="16812" b="51464"/>
          <a:stretch/>
        </p:blipFill>
        <p:spPr>
          <a:xfrm>
            <a:off x="4704445" y="5419085"/>
            <a:ext cx="2619442" cy="8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5788-E0F1-426C-A331-5959AF4E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031C0-50E3-45B9-97D9-3CD1140EE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GB" sz="2000" dirty="0"/>
              <a:t>Head = Andy </a:t>
            </a:r>
            <a:r>
              <a:rPr lang="en-GB" sz="2000" dirty="0" err="1"/>
              <a:t>Pandy</a:t>
            </a: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Body = The Human Centipede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Legs = Woody Woodpecker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A51C7-4054-4201-B291-1751E7A5C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17" t="13185" r="11083" b="51704"/>
          <a:stretch/>
        </p:blipFill>
        <p:spPr>
          <a:xfrm>
            <a:off x="8226424" y="3867574"/>
            <a:ext cx="2288965" cy="2739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B9369-6D42-4FBD-80CE-0DCD0A3AB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50" t="13333" r="11417" b="40000"/>
          <a:stretch/>
        </p:blipFill>
        <p:spPr>
          <a:xfrm>
            <a:off x="9552239" y="205385"/>
            <a:ext cx="2277049" cy="2939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8522A-C18E-481D-98CC-8B161E48B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24" t="13333" r="18603" b="52741"/>
          <a:stretch/>
        </p:blipFill>
        <p:spPr>
          <a:xfrm>
            <a:off x="6967588" y="205385"/>
            <a:ext cx="1569083" cy="29725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429B7-9536-4862-A578-B298369CBB96}"/>
              </a:ext>
            </a:extLst>
          </p:cNvPr>
          <p:cNvCxnSpPr>
            <a:cxnSpLocks/>
          </p:cNvCxnSpPr>
          <p:nvPr/>
        </p:nvCxnSpPr>
        <p:spPr>
          <a:xfrm flipV="1">
            <a:off x="3338995" y="2428010"/>
            <a:ext cx="3265976" cy="30660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0F468A-50C1-4537-9CB3-7044D012DDC9}"/>
              </a:ext>
            </a:extLst>
          </p:cNvPr>
          <p:cNvCxnSpPr>
            <a:cxnSpLocks/>
          </p:cNvCxnSpPr>
          <p:nvPr/>
        </p:nvCxnSpPr>
        <p:spPr>
          <a:xfrm flipV="1">
            <a:off x="4291676" y="3236825"/>
            <a:ext cx="5169219" cy="69239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72BA75-C346-4B68-A189-801BCC3AE09B}"/>
              </a:ext>
            </a:extLst>
          </p:cNvPr>
          <p:cNvCxnSpPr>
            <a:cxnSpLocks/>
          </p:cNvCxnSpPr>
          <p:nvPr/>
        </p:nvCxnSpPr>
        <p:spPr>
          <a:xfrm>
            <a:off x="4010918" y="5182762"/>
            <a:ext cx="3741211" cy="5471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29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D9F-C749-4CBA-BBAD-40126517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DF4EC-8EC9-4ADC-82F9-7B345705E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94" t="39305" r="15859" b="22222"/>
          <a:stretch/>
        </p:blipFill>
        <p:spPr>
          <a:xfrm>
            <a:off x="5285423" y="4019549"/>
            <a:ext cx="1285875" cy="263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7C2C5-39E5-4B05-B399-E37215519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78" t="16769" r="6166" b="66565"/>
          <a:stretch/>
        </p:blipFill>
        <p:spPr>
          <a:xfrm rot="18740575">
            <a:off x="5362576" y="843083"/>
            <a:ext cx="1455420" cy="1576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DE1F63-84B1-4D5A-AADE-925EF51F4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8" t="42556" r="5582" b="24445"/>
          <a:stretch/>
        </p:blipFill>
        <p:spPr>
          <a:xfrm>
            <a:off x="4667185" y="2220258"/>
            <a:ext cx="3004567" cy="20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6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9740-E2DD-451B-9124-989EBBE2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GB" sz="4200" b="1" i="1" u="sng">
                <a:solidFill>
                  <a:srgbClr val="FFFFFF"/>
                </a:solidFill>
                <a:highlight>
                  <a:srgbClr val="FF0000"/>
                </a:highlight>
              </a:rPr>
              <a:t>ROUND 1: GUESS WHO?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28A55-6E94-45F8-AC33-A04647DFE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8" t="21630" r="5499" b="61037"/>
          <a:stretch/>
        </p:blipFill>
        <p:spPr>
          <a:xfrm>
            <a:off x="655068" y="2386633"/>
            <a:ext cx="3124703" cy="1536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65A65E-EEA1-455A-BC0E-22B473D76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08" t="13781" r="20705" b="79111"/>
          <a:stretch/>
        </p:blipFill>
        <p:spPr>
          <a:xfrm>
            <a:off x="5238239" y="2479039"/>
            <a:ext cx="1193041" cy="1545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31E91-F2EA-41F6-8997-DFC7B43B1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3" t="19703" r="18834" b="64297"/>
          <a:stretch/>
        </p:blipFill>
        <p:spPr>
          <a:xfrm>
            <a:off x="1533056" y="4497943"/>
            <a:ext cx="1368725" cy="1739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72135-3DEE-4342-AAD7-B30DE4C56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8" t="35833" r="18828" b="57639"/>
          <a:stretch/>
        </p:blipFill>
        <p:spPr>
          <a:xfrm>
            <a:off x="4356886" y="4557687"/>
            <a:ext cx="3124703" cy="16196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DC85-F654-4B06-9431-CCF6704F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311" y="2393792"/>
            <a:ext cx="3360212" cy="3740893"/>
          </a:xfrm>
        </p:spPr>
        <p:txBody>
          <a:bodyPr anchor="ctr">
            <a:normAutofit lnSpcReduction="10000"/>
          </a:bodyPr>
          <a:lstStyle/>
          <a:p>
            <a:r>
              <a:rPr lang="en-GB" sz="1500" b="1" i="1" u="sng" dirty="0"/>
              <a:t>How to Play?</a:t>
            </a:r>
          </a:p>
          <a:p>
            <a:r>
              <a:rPr lang="en-GB" sz="1500" dirty="0"/>
              <a:t>Guess </a:t>
            </a:r>
            <a:r>
              <a:rPr lang="en-GB" sz="1500"/>
              <a:t>who are the </a:t>
            </a:r>
            <a:r>
              <a:rPr lang="en-GB" sz="1500" b="1" i="1" u="sng"/>
              <a:t>CHARACTERS </a:t>
            </a:r>
            <a:r>
              <a:rPr lang="en-GB" sz="1500" b="1" i="1" u="sng" dirty="0"/>
              <a:t>IN THE PICTURE??</a:t>
            </a:r>
          </a:p>
          <a:p>
            <a:r>
              <a:rPr lang="en-GB" sz="1500" dirty="0"/>
              <a:t>3 </a:t>
            </a:r>
            <a:r>
              <a:rPr lang="en-GB" sz="1500" b="1" i="1" u="sng" dirty="0"/>
              <a:t>POINTS</a:t>
            </a:r>
            <a:endParaRPr lang="en-GB" sz="1500" dirty="0"/>
          </a:p>
          <a:p>
            <a:r>
              <a:rPr lang="en-GB" sz="1500" dirty="0"/>
              <a:t>1 Point = Head</a:t>
            </a:r>
          </a:p>
          <a:p>
            <a:r>
              <a:rPr lang="en-GB" sz="1500" dirty="0"/>
              <a:t>1 Point = Body</a:t>
            </a:r>
          </a:p>
          <a:p>
            <a:r>
              <a:rPr lang="en-GB" sz="1500" dirty="0"/>
              <a:t>1 Point = Legs</a:t>
            </a:r>
          </a:p>
          <a:p>
            <a:r>
              <a:rPr lang="en-GB" sz="1500" b="1" i="1" u="sng" dirty="0"/>
              <a:t>CLUE/HINT: </a:t>
            </a:r>
            <a:r>
              <a:rPr lang="en-GB" sz="1500" dirty="0"/>
              <a:t>They feature characters across Children’s + Adult’s TV/Movies</a:t>
            </a:r>
          </a:p>
          <a:p>
            <a:r>
              <a:rPr lang="en-GB" sz="1500" b="1" i="1" u="sng" dirty="0"/>
              <a:t>PLEASE DON’T SHOUT OUT THE ANSWERS!!</a:t>
            </a:r>
          </a:p>
          <a:p>
            <a:r>
              <a:rPr lang="en-GB" sz="1500" dirty="0"/>
              <a:t>If you have any </a:t>
            </a:r>
            <a:r>
              <a:rPr lang="en-GB" sz="1500" b="1" i="1" u="sng" dirty="0"/>
              <a:t>QUESTIONS PLEASE ASK YOUR HOST</a:t>
            </a:r>
          </a:p>
          <a:p>
            <a:endParaRPr lang="en-GB" sz="15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CAF38E-D182-4671-8A56-143E91BE9C7A}"/>
              </a:ext>
            </a:extLst>
          </p:cNvPr>
          <p:cNvCxnSpPr>
            <a:cxnSpLocks/>
          </p:cNvCxnSpPr>
          <p:nvPr/>
        </p:nvCxnSpPr>
        <p:spPr>
          <a:xfrm flipH="1" flipV="1">
            <a:off x="6431280" y="3108960"/>
            <a:ext cx="1930400" cy="447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5AA064-93EC-496A-AEA9-AD1142057EA7}"/>
              </a:ext>
            </a:extLst>
          </p:cNvPr>
          <p:cNvCxnSpPr>
            <a:cxnSpLocks/>
          </p:cNvCxnSpPr>
          <p:nvPr/>
        </p:nvCxnSpPr>
        <p:spPr>
          <a:xfrm flipH="1">
            <a:off x="2929128" y="3922725"/>
            <a:ext cx="5432552" cy="883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0E61C3C-4D08-4DE3-A364-A69265810FDD}"/>
              </a:ext>
            </a:extLst>
          </p:cNvPr>
          <p:cNvCxnSpPr>
            <a:cxnSpLocks/>
          </p:cNvCxnSpPr>
          <p:nvPr/>
        </p:nvCxnSpPr>
        <p:spPr>
          <a:xfrm flipH="1">
            <a:off x="7181850" y="4343400"/>
            <a:ext cx="117983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15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CC3C-A180-49D4-9D40-542479FE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38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A70B3-CFEC-448F-87B7-B8C26552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3" t="14222" r="11833" b="22222"/>
          <a:stretch/>
        </p:blipFill>
        <p:spPr>
          <a:xfrm>
            <a:off x="595102" y="3368089"/>
            <a:ext cx="1712535" cy="316662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41316-9F79-43A7-95A1-70F06CE0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83" t="14222" r="5583" b="24445"/>
          <a:stretch/>
        </p:blipFill>
        <p:spPr>
          <a:xfrm>
            <a:off x="3581503" y="2333192"/>
            <a:ext cx="1933781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BFB0A-5211-4F2B-982E-A816F0371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66" t="16000" r="6250" b="39407"/>
          <a:stretch/>
        </p:blipFill>
        <p:spPr>
          <a:xfrm>
            <a:off x="359829" y="662635"/>
            <a:ext cx="2533422" cy="248386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38B80-136B-4A31-839D-DAF2F515D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537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GB" dirty="0"/>
              <a:t>Head = Popeye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Body = Freddy Krueger or A Nightmare on Elm Street</a:t>
            </a:r>
          </a:p>
          <a:p>
            <a:endParaRPr lang="en-GB" dirty="0"/>
          </a:p>
          <a:p>
            <a:r>
              <a:rPr lang="en-GB" dirty="0"/>
              <a:t>Legs = Mr Bean</a:t>
            </a:r>
          </a:p>
          <a:p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814ED1-2F3C-4C8F-B770-A9034EA131C8}"/>
              </a:ext>
            </a:extLst>
          </p:cNvPr>
          <p:cNvCxnSpPr>
            <a:cxnSpLocks/>
          </p:cNvCxnSpPr>
          <p:nvPr/>
        </p:nvCxnSpPr>
        <p:spPr>
          <a:xfrm flipH="1">
            <a:off x="2500826" y="2065408"/>
            <a:ext cx="3593650" cy="1564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56F041-F157-49EC-8A05-7BE3A2FE27EC}"/>
              </a:ext>
            </a:extLst>
          </p:cNvPr>
          <p:cNvCxnSpPr>
            <a:cxnSpLocks/>
          </p:cNvCxnSpPr>
          <p:nvPr/>
        </p:nvCxnSpPr>
        <p:spPr>
          <a:xfrm flipH="1" flipV="1">
            <a:off x="5624346" y="3541959"/>
            <a:ext cx="756134" cy="2242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4D3D45-CC59-4582-81AB-B04117304FBB}"/>
              </a:ext>
            </a:extLst>
          </p:cNvPr>
          <p:cNvCxnSpPr>
            <a:cxnSpLocks/>
          </p:cNvCxnSpPr>
          <p:nvPr/>
        </p:nvCxnSpPr>
        <p:spPr>
          <a:xfrm flipH="1">
            <a:off x="2620972" y="5086267"/>
            <a:ext cx="3473504" cy="1604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346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370C-0581-4D70-BEC7-E36C0DDD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F3A07-2723-4E26-A008-7BA2CE604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52" t="53311" r="5915" b="22518"/>
          <a:stretch/>
        </p:blipFill>
        <p:spPr>
          <a:xfrm>
            <a:off x="4889500" y="2639853"/>
            <a:ext cx="3149600" cy="165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5CA1D-3E54-4DB0-968C-2D7609DFE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12" t="50630" r="10271" b="21689"/>
          <a:stretch/>
        </p:blipFill>
        <p:spPr>
          <a:xfrm>
            <a:off x="5090160" y="4297521"/>
            <a:ext cx="2184400" cy="1898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AB54-6952-43DA-B0DE-5703A5087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57" t="13629" r="14715" b="75809"/>
          <a:stretch/>
        </p:blipFill>
        <p:spPr>
          <a:xfrm>
            <a:off x="5506720" y="1133016"/>
            <a:ext cx="1351280" cy="15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7D31-F87E-4AC5-8A34-A2D2C2AB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GB" b="1" i="1" u="sng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2F5F-C229-440C-BC57-2EFBFB570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r>
              <a:rPr lang="en-GB" sz="2000" dirty="0"/>
              <a:t>Head = Action Man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Body = Sweep or The Sooty Show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Legs = Gremlin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F3DFA-0887-4B38-B06E-431DFE691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33" t="13185" r="5584" b="20831"/>
          <a:stretch/>
        </p:blipFill>
        <p:spPr>
          <a:xfrm>
            <a:off x="5576379" y="4086421"/>
            <a:ext cx="1938774" cy="2562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3E646-966E-415F-8494-B09D754BD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67" t="13629" r="10583" b="28741"/>
          <a:stretch/>
        </p:blipFill>
        <p:spPr>
          <a:xfrm>
            <a:off x="4246880" y="233045"/>
            <a:ext cx="1470746" cy="2693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5B296-5BCC-4CFA-8AEF-2DCF38538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52" t="18223" r="8415" b="22519"/>
          <a:stretch/>
        </p:blipFill>
        <p:spPr>
          <a:xfrm>
            <a:off x="8995119" y="1063518"/>
            <a:ext cx="1938774" cy="27696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A54077-F8F1-46DF-8FAA-4776C390209B}"/>
              </a:ext>
            </a:extLst>
          </p:cNvPr>
          <p:cNvCxnSpPr>
            <a:cxnSpLocks/>
          </p:cNvCxnSpPr>
          <p:nvPr/>
        </p:nvCxnSpPr>
        <p:spPr>
          <a:xfrm flipH="1" flipV="1">
            <a:off x="2811664" y="2357120"/>
            <a:ext cx="1282816" cy="2438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6F69AD-652B-4861-9D35-40A809379187}"/>
              </a:ext>
            </a:extLst>
          </p:cNvPr>
          <p:cNvCxnSpPr>
            <a:cxnSpLocks/>
          </p:cNvCxnSpPr>
          <p:nvPr/>
        </p:nvCxnSpPr>
        <p:spPr>
          <a:xfrm flipH="1">
            <a:off x="4916805" y="3251200"/>
            <a:ext cx="3983355" cy="914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FC8A6D4-DB2A-47A2-A4B6-188E6F114D4A}"/>
              </a:ext>
            </a:extLst>
          </p:cNvPr>
          <p:cNvCxnSpPr/>
          <p:nvPr/>
        </p:nvCxnSpPr>
        <p:spPr>
          <a:xfrm flipH="1">
            <a:off x="3037840" y="4582160"/>
            <a:ext cx="222504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248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3180-C006-42BF-BE2C-34F83525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r>
              <a:rPr lang="en-GB" sz="3600" b="1" i="1" u="sng">
                <a:solidFill>
                  <a:srgbClr val="000000"/>
                </a:solidFill>
                <a:highlight>
                  <a:srgbClr val="00FF00"/>
                </a:highlight>
              </a:rPr>
              <a:t>ROUND 2 NIGHT AT THE MOVIES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8EE12-4816-4FA1-8B1C-DD956416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91" t="17083" r="11250" b="50000"/>
          <a:stretch/>
        </p:blipFill>
        <p:spPr>
          <a:xfrm>
            <a:off x="338328" y="2052314"/>
            <a:ext cx="4142232" cy="36769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5BD1-C01A-4D76-B884-2D6529343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72" y="2421682"/>
            <a:ext cx="4765949" cy="3857197"/>
          </a:xfrm>
        </p:spPr>
        <p:txBody>
          <a:bodyPr anchor="t">
            <a:normAutofit/>
          </a:bodyPr>
          <a:lstStyle/>
          <a:p>
            <a:r>
              <a:rPr lang="en-GB" sz="1800" b="1" i="1" u="sng" dirty="0">
                <a:solidFill>
                  <a:srgbClr val="000000"/>
                </a:solidFill>
              </a:rPr>
              <a:t>How to Play?</a:t>
            </a:r>
          </a:p>
          <a:p>
            <a:r>
              <a:rPr lang="en-GB" sz="1800" b="1" i="1" u="sng" dirty="0">
                <a:solidFill>
                  <a:srgbClr val="000000"/>
                </a:solidFill>
              </a:rPr>
              <a:t>WHAT MOVIE ARE WE WATCHING TONIGHT??</a:t>
            </a:r>
          </a:p>
          <a:p>
            <a:r>
              <a:rPr lang="en-GB" sz="1800" dirty="0">
                <a:solidFill>
                  <a:srgbClr val="000000"/>
                </a:solidFill>
              </a:rPr>
              <a:t>2 Points</a:t>
            </a:r>
            <a:endParaRPr lang="en-GB" sz="1800" b="1" i="1" u="sng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</a:rPr>
              <a:t>1 Point = Naming the </a:t>
            </a:r>
            <a:r>
              <a:rPr lang="en-GB" sz="1800" b="1" i="1" u="sng" dirty="0">
                <a:solidFill>
                  <a:srgbClr val="000000"/>
                </a:solidFill>
              </a:rPr>
              <a:t>MOVIE</a:t>
            </a:r>
          </a:p>
          <a:p>
            <a:r>
              <a:rPr lang="en-GB" sz="1800" dirty="0">
                <a:solidFill>
                  <a:srgbClr val="000000"/>
                </a:solidFill>
              </a:rPr>
              <a:t>1 Point = Naming THE DIRECTOR OF </a:t>
            </a:r>
            <a:r>
              <a:rPr lang="en-GB" sz="1800" b="1" i="1" u="sng" dirty="0">
                <a:solidFill>
                  <a:srgbClr val="000000"/>
                </a:solidFill>
              </a:rPr>
              <a:t>THE MOVIE??</a:t>
            </a:r>
          </a:p>
          <a:p>
            <a:r>
              <a:rPr lang="en-GB" sz="1800" b="1" i="1" u="sng" dirty="0">
                <a:solidFill>
                  <a:srgbClr val="000000"/>
                </a:solidFill>
              </a:rPr>
              <a:t>CLUE/HINT: A Movie Genre </a:t>
            </a:r>
            <a:r>
              <a:rPr lang="en-GB" sz="1800" dirty="0">
                <a:solidFill>
                  <a:srgbClr val="000000"/>
                </a:solidFill>
              </a:rPr>
              <a:t>and</a:t>
            </a:r>
            <a:r>
              <a:rPr lang="en-GB" sz="1800" b="1" i="1" u="sng" dirty="0">
                <a:solidFill>
                  <a:srgbClr val="000000"/>
                </a:solidFill>
              </a:rPr>
              <a:t> Choose of A,B + C Answers </a:t>
            </a:r>
            <a:r>
              <a:rPr lang="en-GB" sz="1800" dirty="0">
                <a:solidFill>
                  <a:srgbClr val="000000"/>
                </a:solidFill>
              </a:rPr>
              <a:t>will be available </a:t>
            </a:r>
            <a:r>
              <a:rPr lang="en-GB" sz="1800" b="1" i="1" u="sng" dirty="0">
                <a:solidFill>
                  <a:srgbClr val="000000"/>
                </a:solidFill>
              </a:rPr>
              <a:t>TO HELP</a:t>
            </a:r>
          </a:p>
          <a:p>
            <a:r>
              <a:rPr lang="en-GB" sz="1800" b="1" i="1" u="sng" dirty="0"/>
              <a:t>PLEASE DON’T SHOUT OUT THE ANSWERS!!</a:t>
            </a:r>
            <a:endParaRPr lang="en-GB" sz="1800" b="1" i="1" u="sng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</a:rPr>
              <a:t>If you have any </a:t>
            </a:r>
            <a:r>
              <a:rPr lang="en-GB" sz="1800" b="1" i="1" u="sng" dirty="0">
                <a:solidFill>
                  <a:srgbClr val="000000"/>
                </a:solidFill>
              </a:rPr>
              <a:t>QUESTIONS PLEASE ASK YOUR HOST</a:t>
            </a:r>
          </a:p>
          <a:p>
            <a:pPr marL="0" indent="0">
              <a:buNone/>
            </a:pPr>
            <a:endParaRPr lang="en-GB" sz="1800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21531-2BE3-47A9-ABD7-B5EFF469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b="1" i="1" u="sng" dirty="0"/>
              <a:t>CLUE:</a:t>
            </a:r>
            <a:r>
              <a:rPr lang="en-GB" dirty="0"/>
              <a:t> Movie Genre: Science Fiction</a:t>
            </a:r>
          </a:p>
          <a:p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George Lucas</a:t>
            </a:r>
          </a:p>
          <a:p>
            <a:r>
              <a:rPr lang="en-GB" dirty="0"/>
              <a:t>B) James Cameron</a:t>
            </a:r>
          </a:p>
          <a:p>
            <a:r>
              <a:rPr lang="en-GB" dirty="0"/>
              <a:t>C) Steven Spielberg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2392C-CE21-4143-A7EF-85209E53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01" t="19774" r="20923" b="54222"/>
          <a:stretch/>
        </p:blipFill>
        <p:spPr>
          <a:xfrm>
            <a:off x="8191499" y="2038350"/>
            <a:ext cx="1592659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98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FEBB-D175-4F66-8898-8AF00602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9075F-4E10-4547-836E-88B7AB94B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GB" sz="2000" b="1" i="1" u="sng" dirty="0"/>
              <a:t>MOVIE: </a:t>
            </a:r>
            <a:r>
              <a:rPr lang="en-GB" sz="2000" dirty="0"/>
              <a:t>Avatar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Who Directed this </a:t>
            </a:r>
            <a:r>
              <a:rPr lang="en-GB" sz="2000" b="1" i="1" u="sng" dirty="0"/>
              <a:t>MOVIE?</a:t>
            </a:r>
          </a:p>
          <a:p>
            <a:r>
              <a:rPr lang="en-GB" sz="2000" dirty="0"/>
              <a:t>A) George Lucas</a:t>
            </a:r>
          </a:p>
          <a:p>
            <a:r>
              <a:rPr lang="en-GB" sz="2000" dirty="0"/>
              <a:t>B) </a:t>
            </a:r>
            <a:r>
              <a:rPr lang="en-GB" sz="2000" b="1" i="1" u="sng" dirty="0"/>
              <a:t>James Cameron (Correct Answer)</a:t>
            </a:r>
          </a:p>
          <a:p>
            <a:r>
              <a:rPr lang="en-GB" sz="2000" dirty="0"/>
              <a:t>C) Steven Spielberg</a:t>
            </a:r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39BCE-5653-403C-8853-F3900771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3" t="13037" r="12667" b="42666"/>
          <a:stretch/>
        </p:blipFill>
        <p:spPr>
          <a:xfrm>
            <a:off x="7382579" y="2173287"/>
            <a:ext cx="2771729" cy="400367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2744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5F31D-558A-4599-940E-C051F3F56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Adventure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Peter Jackson</a:t>
            </a:r>
          </a:p>
          <a:p>
            <a:r>
              <a:rPr lang="en-GB" dirty="0"/>
              <a:t>B) Christopher Nolan</a:t>
            </a:r>
            <a:endParaRPr lang="en-GB" u="sng" dirty="0"/>
          </a:p>
          <a:p>
            <a:r>
              <a:rPr lang="en-GB" dirty="0"/>
              <a:t>C) Robert Zemeckis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AAB93-B72D-41E8-8C40-F43314468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17" t="47991" r="7833" b="38963"/>
          <a:stretch/>
        </p:blipFill>
        <p:spPr>
          <a:xfrm>
            <a:off x="6206306" y="3076576"/>
            <a:ext cx="4992554" cy="154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5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1EF53-D22B-40FF-AD2E-9DBDC859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A286-B814-416D-80B7-8C168F1D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GB" sz="2000" b="1" i="1" u="sng"/>
              <a:t>MOVIE: </a:t>
            </a:r>
            <a:r>
              <a:rPr lang="en-GB" sz="2000"/>
              <a:t>The Lord of the Rings: The Fellowship of the Ring or Lord of the Rings Trilogy</a:t>
            </a:r>
          </a:p>
          <a:p>
            <a:endParaRPr lang="en-GB" sz="2000"/>
          </a:p>
          <a:p>
            <a:endParaRPr lang="en-GB" sz="2000"/>
          </a:p>
          <a:p>
            <a:r>
              <a:rPr lang="en-GB" sz="2000"/>
              <a:t>Who Directed this MOVIE?</a:t>
            </a:r>
          </a:p>
          <a:p>
            <a:r>
              <a:rPr lang="en-GB" sz="2000"/>
              <a:t>A) </a:t>
            </a:r>
            <a:r>
              <a:rPr lang="en-GB" sz="2000" b="1" i="1" u="sng"/>
              <a:t>Peter Jackson (Correct Answer)</a:t>
            </a:r>
          </a:p>
          <a:p>
            <a:r>
              <a:rPr lang="en-GB" sz="2000"/>
              <a:t>B) Christopher Nolan</a:t>
            </a:r>
            <a:endParaRPr lang="en-GB" sz="2000" u="sng"/>
          </a:p>
          <a:p>
            <a:r>
              <a:rPr lang="en-GB" sz="2000"/>
              <a:t>C) Robert Zemeckis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2E140-9886-4F46-BA30-98F673C71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17" t="14667" r="7833" b="30099"/>
          <a:stretch/>
        </p:blipFill>
        <p:spPr>
          <a:xfrm>
            <a:off x="6957812" y="938213"/>
            <a:ext cx="4004630" cy="5238749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087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5D51-4AE5-4B16-AD06-6626D7C32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Horror</a:t>
            </a:r>
          </a:p>
          <a:p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Sam Raimi</a:t>
            </a:r>
            <a:endParaRPr lang="en-GB" b="1" i="1" u="sng" dirty="0"/>
          </a:p>
          <a:p>
            <a:r>
              <a:rPr lang="en-GB" dirty="0"/>
              <a:t>B) John Carpenter</a:t>
            </a:r>
          </a:p>
          <a:p>
            <a:r>
              <a:rPr lang="en-GB" dirty="0"/>
              <a:t>C) </a:t>
            </a:r>
            <a:r>
              <a:rPr lang="en-GB" dirty="0" err="1"/>
              <a:t>Tobe</a:t>
            </a:r>
            <a:r>
              <a:rPr lang="en-GB" dirty="0"/>
              <a:t> Hooper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0AF1B-5C20-4CC9-9BD8-6DAF68C37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17" t="13629" r="10417" b="41630"/>
          <a:stretch/>
        </p:blipFill>
        <p:spPr>
          <a:xfrm>
            <a:off x="6624320" y="1825625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0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A371-C4AA-4737-8247-624F3C5C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5111496" cy="1097280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DE1B9-6E02-4B3C-A7B5-39F13C84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1720"/>
            <a:ext cx="4379976" cy="3547872"/>
          </a:xfrm>
        </p:spPr>
        <p:txBody>
          <a:bodyPr anchor="t">
            <a:normAutofit/>
          </a:bodyPr>
          <a:lstStyle/>
          <a:p>
            <a:r>
              <a:rPr lang="en-GB" sz="2000" b="1" i="1" u="sng"/>
              <a:t>MOVIE: </a:t>
            </a:r>
            <a:r>
              <a:rPr lang="en-GB" sz="2000"/>
              <a:t>The Texas Chainsaw Massacre or Leatherface</a:t>
            </a:r>
          </a:p>
          <a:p>
            <a:endParaRPr lang="en-GB" sz="2000"/>
          </a:p>
          <a:p>
            <a:r>
              <a:rPr lang="en-GB" sz="2000"/>
              <a:t>Who Directed this </a:t>
            </a:r>
            <a:r>
              <a:rPr lang="en-GB" sz="2000" b="1" i="1" u="sng"/>
              <a:t>MOVIE?</a:t>
            </a:r>
          </a:p>
          <a:p>
            <a:r>
              <a:rPr lang="en-GB" sz="2000"/>
              <a:t>A) Sam Raimi</a:t>
            </a:r>
            <a:endParaRPr lang="en-GB" sz="2000" b="1" i="1" u="sng"/>
          </a:p>
          <a:p>
            <a:r>
              <a:rPr lang="en-GB" sz="2000"/>
              <a:t>B) John Carpenter</a:t>
            </a:r>
          </a:p>
          <a:p>
            <a:r>
              <a:rPr lang="en-GB" sz="2000"/>
              <a:t>C) </a:t>
            </a:r>
            <a:r>
              <a:rPr lang="en-GB" sz="2000" b="1" i="1" u="sng"/>
              <a:t>Tobe Hooper (Correct Answer)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89259-BAE1-46FD-A819-FB1704A92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3" t="14802" r="11584" b="40445"/>
          <a:stretch/>
        </p:blipFill>
        <p:spPr>
          <a:xfrm>
            <a:off x="7904343" y="1639019"/>
            <a:ext cx="3298820" cy="42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0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2BF0-116C-4687-A674-E28B494B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5C510-30FC-49B3-93A1-01B8AB3EE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67" t="13333" r="9916" b="62075"/>
          <a:stretch/>
        </p:blipFill>
        <p:spPr>
          <a:xfrm>
            <a:off x="5445760" y="1352550"/>
            <a:ext cx="2062480" cy="168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22F34-BEFA-4721-8AD2-13223E619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84" t="47556" r="5166" b="30972"/>
          <a:stretch/>
        </p:blipFill>
        <p:spPr>
          <a:xfrm>
            <a:off x="4978400" y="3794125"/>
            <a:ext cx="3322318" cy="1472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AA114-5FD5-427C-9142-842C7D76E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50" t="23361" r="10584" b="65630"/>
          <a:stretch/>
        </p:blipFill>
        <p:spPr>
          <a:xfrm>
            <a:off x="5587999" y="3039110"/>
            <a:ext cx="2153920" cy="7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08E6E-EC48-4302-8802-D23D6417A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Fantasy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Tim Burton</a:t>
            </a:r>
          </a:p>
          <a:p>
            <a:r>
              <a:rPr lang="en-GB" dirty="0"/>
              <a:t>B) Guillermo del Toro</a:t>
            </a:r>
          </a:p>
          <a:p>
            <a:r>
              <a:rPr lang="en-GB" dirty="0"/>
              <a:t>C) Andrew Adamson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BF30F-669A-4522-A8D1-9AEEED3E2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7" t="13481" r="7999" b="56593"/>
          <a:stretch/>
        </p:blipFill>
        <p:spPr>
          <a:xfrm>
            <a:off x="6492240" y="1757981"/>
            <a:ext cx="4470400" cy="33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1AD9-EFF7-4F11-9A53-E88423895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4277264" cy="1097280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E142-B7A0-425D-B3A5-101487E7C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1720"/>
            <a:ext cx="3518141" cy="3344461"/>
          </a:xfrm>
        </p:spPr>
        <p:txBody>
          <a:bodyPr anchor="t">
            <a:normAutofit/>
          </a:bodyPr>
          <a:lstStyle/>
          <a:p>
            <a:r>
              <a:rPr lang="en-GB" sz="2000" b="1" i="1" u="sng"/>
              <a:t>MOVIE: </a:t>
            </a:r>
            <a:r>
              <a:rPr lang="en-GB" sz="2000"/>
              <a:t>Pan’s Labyrinth</a:t>
            </a:r>
            <a:endParaRPr lang="en-GB" sz="2000" b="1" i="1" u="sng"/>
          </a:p>
          <a:p>
            <a:pPr marL="0" indent="0">
              <a:buNone/>
            </a:pPr>
            <a:endParaRPr lang="en-GB" sz="2000"/>
          </a:p>
          <a:p>
            <a:r>
              <a:rPr lang="en-GB" sz="2000"/>
              <a:t>Who Directed this </a:t>
            </a:r>
            <a:r>
              <a:rPr lang="en-GB" sz="2000" b="1" i="1" u="sng"/>
              <a:t>MOVIE?</a:t>
            </a:r>
          </a:p>
          <a:p>
            <a:r>
              <a:rPr lang="en-GB" sz="2000"/>
              <a:t>A) Tim Burton</a:t>
            </a:r>
          </a:p>
          <a:p>
            <a:r>
              <a:rPr lang="en-GB" sz="2000"/>
              <a:t>B) </a:t>
            </a:r>
            <a:r>
              <a:rPr lang="en-GB" sz="2000" b="1" i="1" u="sng"/>
              <a:t>Guillermo del Toro (Correct Answer)</a:t>
            </a:r>
          </a:p>
          <a:p>
            <a:r>
              <a:rPr lang="en-GB" sz="2000"/>
              <a:t>C) Andrew Adamson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75293-2FAD-4262-A1CA-A4239EC0F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17" t="14074" r="10833" b="50000"/>
          <a:stretch/>
        </p:blipFill>
        <p:spPr>
          <a:xfrm>
            <a:off x="7473218" y="1466492"/>
            <a:ext cx="3703871" cy="43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98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81D0-76EB-4FEA-990D-655DB9EF5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Disaster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Roland Emmerich</a:t>
            </a:r>
          </a:p>
          <a:p>
            <a:r>
              <a:rPr lang="en-GB" dirty="0"/>
              <a:t>B) Dean Devlin</a:t>
            </a:r>
          </a:p>
          <a:p>
            <a:r>
              <a:rPr lang="en-GB" dirty="0"/>
              <a:t>C) J.A. </a:t>
            </a:r>
            <a:r>
              <a:rPr lang="en-GB" dirty="0" err="1"/>
              <a:t>Bayona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026A6-9FCD-4541-B635-CDABA7331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16" t="15704" r="11000" b="53037"/>
          <a:stretch/>
        </p:blipFill>
        <p:spPr>
          <a:xfrm>
            <a:off x="6827520" y="1605754"/>
            <a:ext cx="3556000" cy="38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36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333D-934D-4C25-91B4-63007489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DAFC-E6E8-487E-9C0F-AEEA0982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r>
              <a:rPr lang="en-GB" sz="2400" b="1" i="1" u="sng"/>
              <a:t>MOVIE: </a:t>
            </a:r>
            <a:r>
              <a:rPr lang="en-GB" sz="2400"/>
              <a:t>The Impossible</a:t>
            </a:r>
            <a:endParaRPr lang="en-GB" sz="2400" b="1" i="1" u="sng"/>
          </a:p>
          <a:p>
            <a:pPr marL="0" indent="0">
              <a:buNone/>
            </a:pPr>
            <a:endParaRPr lang="en-GB" sz="2400"/>
          </a:p>
          <a:p>
            <a:r>
              <a:rPr lang="en-GB" sz="2400"/>
              <a:t>Who Directed this </a:t>
            </a:r>
            <a:r>
              <a:rPr lang="en-GB" sz="2400" b="1" i="1" u="sng"/>
              <a:t>MOVIE?</a:t>
            </a:r>
          </a:p>
          <a:p>
            <a:r>
              <a:rPr lang="en-GB" sz="2400"/>
              <a:t>A) Roland Emmerich</a:t>
            </a:r>
          </a:p>
          <a:p>
            <a:r>
              <a:rPr lang="en-GB" sz="2400"/>
              <a:t>B) Dean Devlin</a:t>
            </a:r>
          </a:p>
          <a:p>
            <a:r>
              <a:rPr lang="en-GB" sz="2400"/>
              <a:t>C) </a:t>
            </a:r>
            <a:r>
              <a:rPr lang="en-GB" sz="2400" b="1" i="1" u="sng"/>
              <a:t>J.A. Bayona (Correct Answer)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B83B1-5841-4CD5-A7C3-A924A90AD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16" t="13037" r="11000" b="43851"/>
          <a:stretch/>
        </p:blipFill>
        <p:spPr>
          <a:xfrm>
            <a:off x="7422047" y="833418"/>
            <a:ext cx="3440855" cy="51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5121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DD9DD-C57A-470D-9310-4F3D42339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Animation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Peter Lord and Nick Park </a:t>
            </a:r>
          </a:p>
          <a:p>
            <a:r>
              <a:rPr lang="en-GB" dirty="0"/>
              <a:t>B) Steve Box and Nick Park</a:t>
            </a:r>
          </a:p>
          <a:p>
            <a:r>
              <a:rPr lang="en-GB" dirty="0"/>
              <a:t>C) David Bowers and Sam Fell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62E8C-3320-4ED9-98A0-D14EE7328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14" t="17271" r="5506" b="61156"/>
          <a:stretch/>
        </p:blipFill>
        <p:spPr>
          <a:xfrm>
            <a:off x="7381875" y="1387048"/>
            <a:ext cx="2924175" cy="38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30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6905-ACF6-4C69-BED5-0340AF95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422849" cy="1676603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8C6C2-2963-4295-9FD8-E8CFB6260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6422848" cy="3785419"/>
          </a:xfrm>
        </p:spPr>
        <p:txBody>
          <a:bodyPr>
            <a:normAutofit/>
          </a:bodyPr>
          <a:lstStyle/>
          <a:p>
            <a:r>
              <a:rPr lang="en-GB" sz="2000" b="1" i="1" u="sng"/>
              <a:t>MOVIE: </a:t>
            </a:r>
            <a:r>
              <a:rPr lang="en-GB" sz="2000"/>
              <a:t>Chicken Run</a:t>
            </a:r>
          </a:p>
          <a:p>
            <a:endParaRPr lang="en-GB" sz="2000" b="1" i="1" u="sng"/>
          </a:p>
          <a:p>
            <a:r>
              <a:rPr lang="en-GB" sz="2000" b="1" i="1" u="sng"/>
              <a:t> </a:t>
            </a:r>
            <a:r>
              <a:rPr lang="en-GB" sz="2000"/>
              <a:t>Who Directed this </a:t>
            </a:r>
            <a:r>
              <a:rPr lang="en-GB" sz="2000" b="1" i="1" u="sng"/>
              <a:t>MOVIE?</a:t>
            </a:r>
          </a:p>
          <a:p>
            <a:r>
              <a:rPr lang="en-GB" sz="2000"/>
              <a:t>A) </a:t>
            </a:r>
            <a:r>
              <a:rPr lang="en-GB" sz="2000" b="1" i="1" u="sng"/>
              <a:t>Peter Lord and Nick Park (Correct Answer) </a:t>
            </a:r>
          </a:p>
          <a:p>
            <a:r>
              <a:rPr lang="en-GB" sz="2000"/>
              <a:t>B) Steve Box and Nick Park</a:t>
            </a:r>
          </a:p>
          <a:p>
            <a:r>
              <a:rPr lang="en-GB" sz="2000"/>
              <a:t>C) David Bowers and Sam Fell</a:t>
            </a:r>
          </a:p>
          <a:p>
            <a:endParaRPr lang="en-GB" sz="2000" b="1" i="1" u="sng"/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0648B-9FDB-4D07-8B93-94589E332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00" t="15556" r="5416" b="26074"/>
          <a:stretch/>
        </p:blipFill>
        <p:spPr>
          <a:xfrm>
            <a:off x="8361082" y="1485249"/>
            <a:ext cx="3026664" cy="3884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031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C1877-DB8A-4664-998B-FF51F09C0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this </a:t>
            </a:r>
            <a:r>
              <a:rPr lang="en-GB" b="1" i="1" u="sng" dirty="0"/>
              <a:t>MOVIE? </a:t>
            </a:r>
          </a:p>
          <a:p>
            <a:pPr>
              <a:buFontTx/>
              <a:buChar char="-"/>
            </a:pPr>
            <a:r>
              <a:rPr lang="en-GB" b="1" i="1" u="sng" dirty="0"/>
              <a:t>CLUE: </a:t>
            </a:r>
            <a:r>
              <a:rPr lang="en-GB" dirty="0"/>
              <a:t>Movie Genre: Romance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Directed this </a:t>
            </a:r>
            <a:r>
              <a:rPr lang="en-GB" b="1" i="1" u="sng" dirty="0"/>
              <a:t>MOVIE?</a:t>
            </a:r>
          </a:p>
          <a:p>
            <a:r>
              <a:rPr lang="en-GB" dirty="0"/>
              <a:t>A) Sharon Maguire</a:t>
            </a:r>
          </a:p>
          <a:p>
            <a:r>
              <a:rPr lang="en-GB" dirty="0"/>
              <a:t>B) Garry Marshall</a:t>
            </a:r>
          </a:p>
          <a:p>
            <a:r>
              <a:rPr lang="en-GB" dirty="0"/>
              <a:t>C) Emile </a:t>
            </a:r>
            <a:r>
              <a:rPr lang="en-GB" dirty="0" err="1"/>
              <a:t>Ardolino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63CB2-69EE-4984-9EBE-C074721BA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2" t="13185" r="22186" b="45185"/>
          <a:stretch/>
        </p:blipFill>
        <p:spPr>
          <a:xfrm>
            <a:off x="7143750" y="401320"/>
            <a:ext cx="1438275" cy="60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66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0B43-9CE2-4A1F-A972-D7F70CC6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GB" b="1" i="1" u="sng"/>
              <a:t>ANSWER</a:t>
            </a:r>
            <a:endParaRPr lang="en-GB" b="1" i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0B5B4-5632-4D7F-BCA2-29A1EF98D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GB" sz="2000" b="1" i="1" u="sng" dirty="0"/>
              <a:t>MOVIE: </a:t>
            </a:r>
            <a:r>
              <a:rPr lang="en-GB" sz="2000" dirty="0"/>
              <a:t>Pretty Woman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Who Directed this </a:t>
            </a:r>
            <a:r>
              <a:rPr lang="en-GB" sz="2000" b="1" i="1" u="sng" dirty="0"/>
              <a:t>MOVIE?</a:t>
            </a:r>
          </a:p>
          <a:p>
            <a:r>
              <a:rPr lang="en-GB" sz="2000" dirty="0"/>
              <a:t>A) Sharon Maguire</a:t>
            </a:r>
          </a:p>
          <a:p>
            <a:r>
              <a:rPr lang="en-GB" sz="2000" dirty="0"/>
              <a:t>B) </a:t>
            </a:r>
            <a:r>
              <a:rPr lang="en-GB" sz="2000" b="1" i="1" u="sng" dirty="0"/>
              <a:t>Garry Marshall (Correct Answer)</a:t>
            </a:r>
          </a:p>
          <a:p>
            <a:r>
              <a:rPr lang="en-GB" sz="2000" dirty="0"/>
              <a:t>C) Emile </a:t>
            </a:r>
            <a:r>
              <a:rPr lang="en-GB" sz="2000" dirty="0" err="1"/>
              <a:t>Ardolino</a:t>
            </a:r>
            <a:endParaRPr lang="en-GB" sz="2000" dirty="0"/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C656C-EF5C-40C6-B0D2-933FE06F3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9" t="13185" r="14197" b="45185"/>
          <a:stretch/>
        </p:blipFill>
        <p:spPr>
          <a:xfrm>
            <a:off x="7567009" y="2173287"/>
            <a:ext cx="2402868" cy="400367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927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EBA3-5F55-41E5-BCD6-5CA25F54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5011473" cy="1773936"/>
          </a:xfrm>
        </p:spPr>
        <p:txBody>
          <a:bodyPr>
            <a:normAutofit/>
          </a:bodyPr>
          <a:lstStyle/>
          <a:p>
            <a:r>
              <a:rPr lang="en-GB" sz="4000" b="1" i="1" u="sng">
                <a:solidFill>
                  <a:srgbClr val="FFFFFF"/>
                </a:solidFill>
                <a:highlight>
                  <a:srgbClr val="000080"/>
                </a:highlight>
              </a:rPr>
              <a:t>ROUND 3: MASTERMIND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404CA-5ED9-4AC1-80EB-C73D9BE1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275" y="0"/>
            <a:ext cx="5755566" cy="2750649"/>
          </a:xfrm>
        </p:spPr>
        <p:txBody>
          <a:bodyPr anchor="ctr">
            <a:normAutofit/>
          </a:bodyPr>
          <a:lstStyle/>
          <a:p>
            <a:r>
              <a:rPr lang="en-GB" sz="1200" b="1" i="1" u="sng" dirty="0"/>
              <a:t>How to Play?</a:t>
            </a:r>
          </a:p>
          <a:p>
            <a:r>
              <a:rPr lang="en-GB" sz="1200" dirty="0"/>
              <a:t>HOW BRAINY ARE YOU?</a:t>
            </a:r>
          </a:p>
          <a:p>
            <a:r>
              <a:rPr lang="en-GB" sz="1200" dirty="0"/>
              <a:t>Well Answer these QUESTIONS CORRECTLY!!</a:t>
            </a:r>
          </a:p>
          <a:p>
            <a:r>
              <a:rPr lang="en-GB" sz="1200" dirty="0"/>
              <a:t>2 Points = </a:t>
            </a:r>
            <a:r>
              <a:rPr lang="en-GB" sz="1200" b="1" i="1" u="sng" dirty="0"/>
              <a:t>CORRECT</a:t>
            </a:r>
          </a:p>
          <a:p>
            <a:r>
              <a:rPr lang="en-GB" sz="1200" dirty="0"/>
              <a:t>0 Points = </a:t>
            </a:r>
            <a:r>
              <a:rPr lang="en-GB" sz="1200" b="1" i="1" u="sng" dirty="0"/>
              <a:t>INCORRECT</a:t>
            </a:r>
          </a:p>
          <a:p>
            <a:r>
              <a:rPr lang="en-GB" sz="1200" dirty="0"/>
              <a:t>CLUE/HINT: </a:t>
            </a:r>
            <a:r>
              <a:rPr lang="en-GB" sz="1200" b="1" i="1" u="sng" dirty="0"/>
              <a:t>Choose A, B OR C, </a:t>
            </a:r>
            <a:r>
              <a:rPr lang="en-GB" sz="1200" dirty="0"/>
              <a:t>if you don’t know – </a:t>
            </a:r>
            <a:r>
              <a:rPr lang="en-GB" sz="1200" b="1" i="1" u="sng" dirty="0"/>
              <a:t>GO WITH YOUR HONEST OPINION</a:t>
            </a:r>
          </a:p>
          <a:p>
            <a:r>
              <a:rPr lang="en-GB" sz="1200" b="1" i="1" u="sng" dirty="0"/>
              <a:t>PLEASE DON’T SHOUT OUT THE ANSWERS!!</a:t>
            </a:r>
          </a:p>
          <a:p>
            <a:r>
              <a:rPr lang="en-GB" sz="1200" dirty="0"/>
              <a:t>If you have any </a:t>
            </a:r>
            <a:r>
              <a:rPr lang="en-GB" sz="1200" b="1" i="1" u="sng" dirty="0"/>
              <a:t>QUESTIONS PLEASE ASK YOUR HOST</a:t>
            </a:r>
          </a:p>
          <a:p>
            <a:endParaRPr lang="en-GB" sz="900" dirty="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EFC7FC80-6DEC-47FB-A70C-F50D5C36F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22" t="16297" r="9499" b="54963"/>
          <a:stretch/>
        </p:blipFill>
        <p:spPr>
          <a:xfrm>
            <a:off x="1274388" y="3032449"/>
            <a:ext cx="3957582" cy="310896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2F82786-4219-467F-A9DB-3C3BFE9C3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09" t="13473" r="13125" b="58333"/>
          <a:stretch/>
        </p:blipFill>
        <p:spPr>
          <a:xfrm>
            <a:off x="7491487" y="3032449"/>
            <a:ext cx="2894667" cy="31089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93E8DA-E8EB-4752-AB82-94AEF200B5E2}"/>
              </a:ext>
            </a:extLst>
          </p:cNvPr>
          <p:cNvCxnSpPr/>
          <p:nvPr/>
        </p:nvCxnSpPr>
        <p:spPr>
          <a:xfrm flipH="1">
            <a:off x="3914775" y="600075"/>
            <a:ext cx="1714500" cy="2377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50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AC72-E360-4E98-AE3C-1CC9D671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FB654-E7FA-4BF3-BB6F-FC1B27659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The Bichon </a:t>
            </a:r>
            <a:r>
              <a:rPr lang="en-GB" b="1" dirty="0" err="1"/>
              <a:t>Frise</a:t>
            </a:r>
            <a:r>
              <a:rPr lang="en-GB" b="1" dirty="0"/>
              <a:t> is a breed of what? </a:t>
            </a:r>
          </a:p>
          <a:p>
            <a:pPr marL="514350" indent="-514350">
              <a:buAutoNum type="alphaLcParenR"/>
            </a:pPr>
            <a:r>
              <a:rPr lang="en-GB" dirty="0"/>
              <a:t>Dog </a:t>
            </a:r>
          </a:p>
          <a:p>
            <a:pPr marL="514350" indent="-514350">
              <a:buAutoNum type="alphaLcParenR"/>
            </a:pPr>
            <a:r>
              <a:rPr lang="en-GB" dirty="0"/>
              <a:t>Cow </a:t>
            </a:r>
          </a:p>
          <a:p>
            <a:pPr marL="514350" indent="-514350">
              <a:buAutoNum type="alphaLcParenR"/>
            </a:pPr>
            <a:r>
              <a:rPr lang="en-GB" dirty="0"/>
              <a:t>Sheep</a:t>
            </a:r>
          </a:p>
        </p:txBody>
      </p:sp>
    </p:spTree>
    <p:extLst>
      <p:ext uri="{BB962C8B-B14F-4D97-AF65-F5344CB8AC3E}">
        <p14:creationId xmlns:p14="http://schemas.microsoft.com/office/powerpoint/2010/main" val="119334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B52E-45B2-4960-B093-D957BB63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2FF0-A80B-4111-8A43-94ED641F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r>
              <a:rPr lang="en-GB" sz="2000" dirty="0"/>
              <a:t>Head = Garfield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Body = Darth Vader or Star Wars</a:t>
            </a:r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Legs = </a:t>
            </a:r>
            <a:r>
              <a:rPr lang="en-GB" sz="2000" dirty="0" err="1"/>
              <a:t>Bagpuss</a:t>
            </a:r>
            <a:endParaRPr lang="en-GB" sz="2000" dirty="0"/>
          </a:p>
        </p:txBody>
      </p:sp>
      <p:pic>
        <p:nvPicPr>
          <p:cNvPr id="6" name="Picture 5" descr="A bunch of different foods&#10;&#10;Description automatically generated">
            <a:extLst>
              <a:ext uri="{FF2B5EF4-FFF2-40B4-BE49-F238E27FC236}">
                <a16:creationId xmlns:a16="http://schemas.microsoft.com/office/drawing/2014/main" id="{ECA5DBE5-F990-46DD-B419-A5210BA3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00" t="19722" r="5167" b="30972"/>
          <a:stretch/>
        </p:blipFill>
        <p:spPr>
          <a:xfrm>
            <a:off x="9822930" y="4642061"/>
            <a:ext cx="1752555" cy="1811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ABFC4-3331-4EF6-9059-ED7CB0BC1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50" t="13926" r="10584" b="34223"/>
          <a:stretch/>
        </p:blipFill>
        <p:spPr>
          <a:xfrm>
            <a:off x="9889256" y="2199005"/>
            <a:ext cx="1383093" cy="2283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C623B-2FA2-493F-90C1-4FCE8A583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61" t="13333" r="7916" b="23218"/>
          <a:stretch/>
        </p:blipFill>
        <p:spPr>
          <a:xfrm>
            <a:off x="9047141" y="314538"/>
            <a:ext cx="1154208" cy="17970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9D192C-FEB9-4B79-9FD3-4E80BE9F208E}"/>
              </a:ext>
            </a:extLst>
          </p:cNvPr>
          <p:cNvCxnSpPr/>
          <p:nvPr/>
        </p:nvCxnSpPr>
        <p:spPr>
          <a:xfrm flipV="1">
            <a:off x="3078480" y="1381760"/>
            <a:ext cx="5273040" cy="873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DEC0E0-99FF-427D-86DC-605488619E68}"/>
              </a:ext>
            </a:extLst>
          </p:cNvPr>
          <p:cNvCxnSpPr>
            <a:cxnSpLocks/>
          </p:cNvCxnSpPr>
          <p:nvPr/>
        </p:nvCxnSpPr>
        <p:spPr>
          <a:xfrm flipV="1">
            <a:off x="4446541" y="3752850"/>
            <a:ext cx="5040359" cy="103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4706F8-DFC7-4553-9485-1163F4901DFF}"/>
              </a:ext>
            </a:extLst>
          </p:cNvPr>
          <p:cNvCxnSpPr>
            <a:cxnSpLocks/>
          </p:cNvCxnSpPr>
          <p:nvPr/>
        </p:nvCxnSpPr>
        <p:spPr>
          <a:xfrm flipV="1">
            <a:off x="2888062" y="5457824"/>
            <a:ext cx="6492274" cy="18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359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6495-F9FD-433F-A524-83D1498C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4582868" cy="1252728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94C8F-2DAD-4A8F-BF1F-C75CB708A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2032"/>
            <a:ext cx="5346940" cy="353872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FFFE"/>
                </a:solidFill>
              </a:rPr>
              <a:t>The </a:t>
            </a:r>
            <a:r>
              <a:rPr lang="en-GB" sz="2000" b="1" dirty="0"/>
              <a:t>Bichon </a:t>
            </a:r>
            <a:r>
              <a:rPr lang="en-GB" sz="2000" b="1" dirty="0" err="1"/>
              <a:t>Frise</a:t>
            </a:r>
            <a:r>
              <a:rPr lang="en-GB" sz="2000" b="1" dirty="0"/>
              <a:t> is a breed of what? </a:t>
            </a:r>
          </a:p>
          <a:p>
            <a:pPr marL="514350" indent="-514350">
              <a:buAutoNum type="alphaLcParenR"/>
            </a:pPr>
            <a:r>
              <a:rPr lang="en-GB" sz="2000" b="1" dirty="0"/>
              <a:t>Dog </a:t>
            </a:r>
          </a:p>
          <a:p>
            <a:pPr marL="514350" indent="-514350">
              <a:buAutoNum type="alphaLcParenR"/>
            </a:pPr>
            <a:r>
              <a:rPr lang="en-GB" sz="2000" dirty="0"/>
              <a:t>Cow </a:t>
            </a:r>
          </a:p>
          <a:p>
            <a:pPr marL="514350" indent="-514350">
              <a:buAutoNum type="alphaLcParenR"/>
            </a:pPr>
            <a:r>
              <a:rPr lang="en-GB" sz="2000" dirty="0"/>
              <a:t>Sheep</a:t>
            </a:r>
            <a:br>
              <a:rPr lang="en-GB" sz="2000" dirty="0"/>
            </a:br>
            <a:endParaRPr lang="en-GB" sz="2000" dirty="0"/>
          </a:p>
          <a:p>
            <a:pPr marL="0" indent="0">
              <a:buNone/>
            </a:pPr>
            <a:r>
              <a:rPr lang="en-GB" sz="2000" dirty="0"/>
              <a:t>Answer: </a:t>
            </a:r>
            <a:r>
              <a:rPr lang="en-GB" sz="2000" b="1" dirty="0"/>
              <a:t>a) Dog</a:t>
            </a:r>
          </a:p>
          <a:p>
            <a:endParaRPr lang="en-GB" sz="2000" dirty="0">
              <a:solidFill>
                <a:srgbClr val="FFFFF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C6CFB-4677-46FB-BABD-46C287F1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5" t="15279" r="6173" b="52083"/>
          <a:stretch/>
        </p:blipFill>
        <p:spPr>
          <a:xfrm>
            <a:off x="7815533" y="1196951"/>
            <a:ext cx="3966394" cy="28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36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9531-4D64-4043-8400-DE25FF3C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1BBA1-8F48-4646-821E-244FF232C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'Stupid Love' was the debut single from the album '</a:t>
            </a:r>
            <a:r>
              <a:rPr lang="en-GB" b="1" dirty="0" err="1"/>
              <a:t>Chromatica</a:t>
            </a:r>
            <a:r>
              <a:rPr lang="en-GB" b="1" dirty="0"/>
              <a:t>' from which US superstar?</a:t>
            </a:r>
            <a:endParaRPr lang="en-GB" dirty="0"/>
          </a:p>
          <a:p>
            <a:r>
              <a:rPr lang="en-GB" dirty="0"/>
              <a:t>a) Lady Gaga </a:t>
            </a:r>
          </a:p>
          <a:p>
            <a:r>
              <a:rPr lang="en-GB" dirty="0"/>
              <a:t>b) Britney Spears </a:t>
            </a:r>
          </a:p>
          <a:p>
            <a:r>
              <a:rPr lang="en-GB" dirty="0"/>
              <a:t>c) Madonna</a:t>
            </a:r>
          </a:p>
        </p:txBody>
      </p:sp>
    </p:spTree>
    <p:extLst>
      <p:ext uri="{BB962C8B-B14F-4D97-AF65-F5344CB8AC3E}">
        <p14:creationId xmlns:p14="http://schemas.microsoft.com/office/powerpoint/2010/main" val="80012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DAC3-9B5B-4680-9811-67EA00C6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4582868" cy="1252728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7F10-A8B2-4B7D-B8A0-7FCF14D1B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2032"/>
            <a:ext cx="5346940" cy="3538728"/>
          </a:xfrm>
        </p:spPr>
        <p:txBody>
          <a:bodyPr anchor="t">
            <a:normAutofit/>
          </a:bodyPr>
          <a:lstStyle/>
          <a:p>
            <a:r>
              <a:rPr lang="en-GB" sz="2000" b="1" dirty="0"/>
              <a:t>'Stupid Love' was the debut single from the album '</a:t>
            </a:r>
            <a:r>
              <a:rPr lang="en-GB" sz="2000" b="1" dirty="0" err="1"/>
              <a:t>Chromatica</a:t>
            </a:r>
            <a:r>
              <a:rPr lang="en-GB" sz="2000" b="1" dirty="0"/>
              <a:t>' from which US superstar?</a:t>
            </a:r>
            <a:endParaRPr lang="en-GB" sz="2000" dirty="0"/>
          </a:p>
          <a:p>
            <a:r>
              <a:rPr lang="en-GB" sz="2000" b="1" dirty="0"/>
              <a:t>a) Lady Gaga </a:t>
            </a:r>
          </a:p>
          <a:p>
            <a:r>
              <a:rPr lang="en-GB" sz="2000" dirty="0"/>
              <a:t>b) Britney Spears </a:t>
            </a:r>
          </a:p>
          <a:p>
            <a:r>
              <a:rPr lang="en-GB" sz="2000" dirty="0"/>
              <a:t>c) Madonna</a:t>
            </a:r>
          </a:p>
          <a:p>
            <a:r>
              <a:rPr lang="en-GB" sz="2000" dirty="0"/>
              <a:t>Answer: </a:t>
            </a:r>
            <a:r>
              <a:rPr lang="en-GB" sz="2000" b="1" dirty="0"/>
              <a:t>a) Lady Gaga</a:t>
            </a:r>
          </a:p>
          <a:p>
            <a:endParaRPr lang="en-GB" sz="2000" dirty="0">
              <a:solidFill>
                <a:srgbClr val="FFFFF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DF59B-8109-4182-8713-29C4D765F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34" t="14028" r="8515" b="51806"/>
          <a:stretch/>
        </p:blipFill>
        <p:spPr>
          <a:xfrm>
            <a:off x="7895742" y="914400"/>
            <a:ext cx="3805976" cy="34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4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62F3-49BA-4A2C-A2F3-49327733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AC79-57FD-4A96-B067-F240B4D2E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The world’s first text message was sent on the 3rd of December of which year? </a:t>
            </a:r>
          </a:p>
          <a:p>
            <a:r>
              <a:rPr lang="en-GB" dirty="0"/>
              <a:t>a) 1972 </a:t>
            </a:r>
          </a:p>
          <a:p>
            <a:r>
              <a:rPr lang="en-GB" dirty="0"/>
              <a:t>b) 1982 </a:t>
            </a:r>
          </a:p>
          <a:p>
            <a:r>
              <a:rPr lang="en-GB" dirty="0"/>
              <a:t>c) 1992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462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7107-C5FC-4736-B21A-A2D9AC04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C251-45FB-4775-BF90-2E202A8BB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GB" sz="2000" b="1"/>
              <a:t>The world’s first text message was sent on the 3rd of December of which year? </a:t>
            </a:r>
          </a:p>
          <a:p>
            <a:r>
              <a:rPr lang="en-GB" sz="2000"/>
              <a:t>a) 1972 </a:t>
            </a:r>
          </a:p>
          <a:p>
            <a:r>
              <a:rPr lang="en-GB" sz="2000"/>
              <a:t>b) 1982 </a:t>
            </a:r>
          </a:p>
          <a:p>
            <a:r>
              <a:rPr lang="en-GB" sz="2000" b="1"/>
              <a:t>c) 1992</a:t>
            </a:r>
            <a:endParaRPr lang="en-GB" sz="2000"/>
          </a:p>
          <a:p>
            <a:r>
              <a:rPr lang="en-GB" sz="2000"/>
              <a:t>Answer: </a:t>
            </a:r>
            <a:r>
              <a:rPr lang="en-GB" sz="2000" b="1"/>
              <a:t>c) 1992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8929E-0FAB-495C-890C-7C1DEFEE1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17" t="16889" r="5333" b="36889"/>
          <a:stretch/>
        </p:blipFill>
        <p:spPr>
          <a:xfrm>
            <a:off x="6693455" y="1394900"/>
            <a:ext cx="4533345" cy="4325374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11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68B62-0093-4A1E-BCE2-C504A4A5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90C6D-A40C-4684-92F1-170F64B3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The UK Government's Northern Ireland secretary suggested in February 2018 that a power sharing deal was still possible. Can you name her?</a:t>
            </a:r>
            <a:endParaRPr lang="en-GB" dirty="0"/>
          </a:p>
          <a:p>
            <a:r>
              <a:rPr lang="en-GB" dirty="0"/>
              <a:t>a) Karen Bradley </a:t>
            </a:r>
          </a:p>
          <a:p>
            <a:r>
              <a:rPr lang="en-GB" dirty="0"/>
              <a:t>b) Justine Greening </a:t>
            </a:r>
          </a:p>
          <a:p>
            <a:r>
              <a:rPr lang="en-GB" dirty="0"/>
              <a:t>c) Liz Truss</a:t>
            </a:r>
          </a:p>
        </p:txBody>
      </p:sp>
    </p:spTree>
    <p:extLst>
      <p:ext uri="{BB962C8B-B14F-4D97-AF65-F5344CB8AC3E}">
        <p14:creationId xmlns:p14="http://schemas.microsoft.com/office/powerpoint/2010/main" val="3548223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F229-3483-4BBF-B5A0-8BC52A8C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4582868" cy="1252728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3775A-A2B4-49C6-9847-D53083DB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2032"/>
            <a:ext cx="5346940" cy="3538728"/>
          </a:xfrm>
        </p:spPr>
        <p:txBody>
          <a:bodyPr anchor="t">
            <a:normAutofit/>
          </a:bodyPr>
          <a:lstStyle/>
          <a:p>
            <a:r>
              <a:rPr lang="en-GB" sz="2000" b="1" dirty="0">
                <a:solidFill>
                  <a:srgbClr val="FFFFFE"/>
                </a:solidFill>
              </a:rPr>
              <a:t>The UK Government's Northern Ireland </a:t>
            </a:r>
            <a:r>
              <a:rPr lang="en-GB" sz="2000" b="1" dirty="0"/>
              <a:t>secretary suggested in February 2018 that a power sharing deal was still possible. Can you name her?</a:t>
            </a:r>
            <a:endParaRPr lang="en-GB" sz="2000" dirty="0"/>
          </a:p>
          <a:p>
            <a:r>
              <a:rPr lang="en-GB" sz="2000" b="1" dirty="0"/>
              <a:t>a) Karen Bradley </a:t>
            </a:r>
          </a:p>
          <a:p>
            <a:r>
              <a:rPr lang="en-GB" sz="2000" dirty="0"/>
              <a:t>b) Justine Greening </a:t>
            </a:r>
          </a:p>
          <a:p>
            <a:r>
              <a:rPr lang="en-GB" sz="2000" dirty="0"/>
              <a:t>c) Liz Truss</a:t>
            </a:r>
          </a:p>
          <a:p>
            <a:r>
              <a:rPr lang="en-GB" sz="2000" dirty="0"/>
              <a:t>Answer: </a:t>
            </a:r>
            <a:r>
              <a:rPr lang="en-GB" sz="2000" b="1" dirty="0"/>
              <a:t>a) Karen Bradley</a:t>
            </a:r>
          </a:p>
          <a:p>
            <a:endParaRPr lang="en-GB" sz="2000" dirty="0">
              <a:solidFill>
                <a:srgbClr val="FFFFF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38271-B1EB-4406-AD73-E44DC0DD4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17" t="17334" r="7667" b="24000"/>
          <a:stretch/>
        </p:blipFill>
        <p:spPr>
          <a:xfrm>
            <a:off x="8342877" y="914400"/>
            <a:ext cx="2911706" cy="34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32B6-8812-452D-A0AF-1025B227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E9D7F-CDE3-4BA1-981C-3FB8EC2C5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How many nations competed at the first modern Olympics in 1896?</a:t>
            </a:r>
          </a:p>
          <a:p>
            <a:r>
              <a:rPr lang="en-GB" b="1" dirty="0"/>
              <a:t> </a:t>
            </a:r>
            <a:r>
              <a:rPr lang="en-GB" dirty="0"/>
              <a:t>a) 8 </a:t>
            </a:r>
          </a:p>
          <a:p>
            <a:r>
              <a:rPr lang="en-GB" dirty="0"/>
              <a:t>b) 14 </a:t>
            </a:r>
          </a:p>
          <a:p>
            <a:r>
              <a:rPr lang="en-GB" dirty="0"/>
              <a:t>c) 20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393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5D80-A79E-4ECE-9FDA-AAAE2B78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4277264" cy="1097280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7171-759B-4AC5-A913-4517891CC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1720"/>
            <a:ext cx="3518141" cy="3344461"/>
          </a:xfrm>
        </p:spPr>
        <p:txBody>
          <a:bodyPr anchor="t">
            <a:normAutofit/>
          </a:bodyPr>
          <a:lstStyle/>
          <a:p>
            <a:r>
              <a:rPr lang="en-GB" sz="2000" b="1"/>
              <a:t>How many nations competed at the first modern Olympics in 1896?</a:t>
            </a:r>
          </a:p>
          <a:p>
            <a:r>
              <a:rPr lang="en-GB" sz="2000" b="1"/>
              <a:t> </a:t>
            </a:r>
            <a:r>
              <a:rPr lang="en-GB" sz="2000"/>
              <a:t>a) 8 </a:t>
            </a:r>
          </a:p>
          <a:p>
            <a:r>
              <a:rPr lang="en-GB" sz="2000" b="1"/>
              <a:t>b) 14 </a:t>
            </a:r>
          </a:p>
          <a:p>
            <a:r>
              <a:rPr lang="en-GB" sz="2000"/>
              <a:t>c) 20</a:t>
            </a:r>
          </a:p>
          <a:p>
            <a:r>
              <a:rPr lang="en-GB" sz="2000"/>
              <a:t>Answer: </a:t>
            </a:r>
            <a:r>
              <a:rPr lang="en-GB" sz="2000" b="1"/>
              <a:t>b) 14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A1857-D82B-41C8-9459-BBD227FAD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9" t="17481" r="5417" b="44000"/>
          <a:stretch/>
        </p:blipFill>
        <p:spPr>
          <a:xfrm>
            <a:off x="7047781" y="2048604"/>
            <a:ext cx="4554746" cy="31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4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D7267-8B1A-4F08-B5CF-C00F44FA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82BF-99BE-48DA-B11E-C22B1E11A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'Time on Our Hands' was an episode of Only Fools and Horses where Del Boy and Rodney became millionaires and was watched by a record audience for a sitcom. Was it? </a:t>
            </a:r>
          </a:p>
          <a:p>
            <a:r>
              <a:rPr lang="en-GB" dirty="0"/>
              <a:t>a) 18.3m </a:t>
            </a:r>
          </a:p>
          <a:p>
            <a:r>
              <a:rPr lang="en-GB" dirty="0"/>
              <a:t>b) 21.3m </a:t>
            </a:r>
          </a:p>
          <a:p>
            <a:r>
              <a:rPr lang="en-GB" dirty="0"/>
              <a:t>c) 24.3m</a:t>
            </a:r>
          </a:p>
          <a:p>
            <a:pPr marL="0" indent="0">
              <a:buNone/>
            </a:pPr>
            <a:br>
              <a:rPr lang="en-GB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7653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F497-A54B-4641-BACC-F5B541F8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25336-B29C-4F84-9EFD-0352F0EAA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039" t="31550" r="16711" b="56731"/>
          <a:stretch/>
        </p:blipFill>
        <p:spPr>
          <a:xfrm>
            <a:off x="5806792" y="3697356"/>
            <a:ext cx="1243366" cy="1928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0339C3-C3B1-4819-AC18-3457A60CF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5" t="30671" r="17445" b="62837"/>
          <a:stretch/>
        </p:blipFill>
        <p:spPr>
          <a:xfrm>
            <a:off x="5625547" y="3029279"/>
            <a:ext cx="1578245" cy="66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EE902-7F06-4394-9ADD-B641127D8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17" t="13741" r="15104" b="68556"/>
          <a:stretch/>
        </p:blipFill>
        <p:spPr>
          <a:xfrm>
            <a:off x="5215972" y="1636054"/>
            <a:ext cx="1605998" cy="13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4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9967-E135-4174-87AF-4F7BDF9D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GB" b="1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13AF5-F943-4698-88BF-A55DCE6BF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GB" sz="1800" b="1" dirty="0"/>
              <a:t>'Time on Our Hands' was an episode of Only Fools and Horses where Del Boy and Rodney became millionaires and was watched by a record audience for a sitcom. Was it? </a:t>
            </a:r>
          </a:p>
          <a:p>
            <a:r>
              <a:rPr lang="en-GB" sz="1800" dirty="0"/>
              <a:t>a) 18.3m </a:t>
            </a:r>
          </a:p>
          <a:p>
            <a:r>
              <a:rPr lang="en-GB" sz="1800" dirty="0"/>
              <a:t>b) 21.3m </a:t>
            </a:r>
          </a:p>
          <a:p>
            <a:r>
              <a:rPr lang="en-GB" sz="1800" b="1" dirty="0"/>
              <a:t>c) 24.3m</a:t>
            </a:r>
          </a:p>
          <a:p>
            <a:pPr marL="0" indent="0">
              <a:buNone/>
            </a:pPr>
            <a:br>
              <a:rPr lang="en-GB" sz="1800" dirty="0"/>
            </a:br>
            <a:r>
              <a:rPr lang="en-GB" sz="1800" dirty="0"/>
              <a:t>Answer: </a:t>
            </a:r>
            <a:r>
              <a:rPr lang="en-GB" sz="1800" b="1" dirty="0"/>
              <a:t>c) 24.3m</a:t>
            </a:r>
          </a:p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14BC9-8774-4B5C-9890-2EF2C1856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51" t="12889" r="11916" b="23662"/>
          <a:stretch/>
        </p:blipFill>
        <p:spPr>
          <a:xfrm>
            <a:off x="8076306" y="640080"/>
            <a:ext cx="294332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3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0C09-A99A-47E6-95DA-6F18F161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3E57-612E-4FFC-939E-96A1EB3C2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Which of the three main rock types signifies the cooling and solidification of magma or lava?</a:t>
            </a:r>
            <a:endParaRPr lang="en-GB" dirty="0"/>
          </a:p>
          <a:p>
            <a:r>
              <a:rPr lang="en-GB" dirty="0"/>
              <a:t>a) Sedimentary </a:t>
            </a:r>
          </a:p>
          <a:p>
            <a:r>
              <a:rPr lang="en-GB" dirty="0"/>
              <a:t>b) Metamorphic </a:t>
            </a:r>
          </a:p>
          <a:p>
            <a:r>
              <a:rPr lang="en-GB" dirty="0"/>
              <a:t>c) Igneous</a:t>
            </a:r>
          </a:p>
        </p:txBody>
      </p:sp>
    </p:spTree>
    <p:extLst>
      <p:ext uri="{BB962C8B-B14F-4D97-AF65-F5344CB8AC3E}">
        <p14:creationId xmlns:p14="http://schemas.microsoft.com/office/powerpoint/2010/main" val="2514232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1C21-D53F-46D3-875E-5B98DD65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GB" i="1" u="sng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E7006-C346-404E-BE12-5F39D02D8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GB" sz="1800" b="1" dirty="0"/>
              <a:t>Which of the three main rock types signifies the cooling and solidification of magma or lava?</a:t>
            </a:r>
            <a:endParaRPr lang="en-GB" sz="1800" dirty="0"/>
          </a:p>
          <a:p>
            <a:r>
              <a:rPr lang="en-GB" sz="1800" dirty="0"/>
              <a:t>a) Sedimentary </a:t>
            </a:r>
          </a:p>
          <a:p>
            <a:r>
              <a:rPr lang="en-GB" sz="1800" dirty="0"/>
              <a:t>b) Metamorphic </a:t>
            </a:r>
          </a:p>
          <a:p>
            <a:r>
              <a:rPr lang="en-GB" sz="1800" b="1" dirty="0"/>
              <a:t>c) Igneous</a:t>
            </a:r>
            <a:endParaRPr lang="en-GB" sz="1800" dirty="0"/>
          </a:p>
          <a:p>
            <a:r>
              <a:rPr lang="en-GB" sz="1800" dirty="0"/>
              <a:t>Answer: </a:t>
            </a:r>
            <a:r>
              <a:rPr lang="en-GB" sz="1800" b="1" dirty="0"/>
              <a:t>c) Igneous</a:t>
            </a:r>
          </a:p>
          <a:p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92B87D-FC91-44B9-9184-DD2D1188E52F}"/>
              </a:ext>
            </a:extLst>
          </p:cNvPr>
          <p:cNvPicPr/>
          <p:nvPr/>
        </p:nvPicPr>
        <p:blipFill rotWithShape="1">
          <a:blip r:embed="rId2"/>
          <a:srcRect l="63927" t="13197" r="7046" b="45637"/>
          <a:stretch/>
        </p:blipFill>
        <p:spPr bwMode="auto">
          <a:xfrm>
            <a:off x="7544017" y="1830376"/>
            <a:ext cx="4007904" cy="31972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635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5F06-D320-40A9-85E2-F3E6A150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u="sng" dirty="0"/>
              <a:t>Q8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67D1-8FEE-4DF4-B7AD-5F1F36BB3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Which American actor plays Scott Lang in 'Ant-Man and the Wasp’?</a:t>
            </a:r>
            <a:endParaRPr lang="en-GB" dirty="0"/>
          </a:p>
          <a:p>
            <a:r>
              <a:rPr lang="en-GB" dirty="0"/>
              <a:t>a) Paul Rudd </a:t>
            </a:r>
          </a:p>
          <a:p>
            <a:r>
              <a:rPr lang="en-GB" dirty="0"/>
              <a:t>b) Michael Douglas </a:t>
            </a:r>
          </a:p>
          <a:p>
            <a:r>
              <a:rPr lang="en-GB" dirty="0"/>
              <a:t>c) Bradley Cooper</a:t>
            </a:r>
          </a:p>
        </p:txBody>
      </p:sp>
    </p:spTree>
    <p:extLst>
      <p:ext uri="{BB962C8B-B14F-4D97-AF65-F5344CB8AC3E}">
        <p14:creationId xmlns:p14="http://schemas.microsoft.com/office/powerpoint/2010/main" val="3584206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6899-789D-4FD2-85D3-B89CE76C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GB" b="1" i="1" u="sng"/>
              <a:t>ANSWER</a:t>
            </a:r>
            <a:endParaRPr lang="en-GB" b="1" i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25EF-23DB-4391-AA1F-8A1374256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GB" sz="2000" b="1" dirty="0"/>
              <a:t>Which American actor plays Scott Lang in 'Ant-Man and the Wasp'?</a:t>
            </a:r>
            <a:endParaRPr lang="en-GB" sz="2000" dirty="0"/>
          </a:p>
          <a:p>
            <a:r>
              <a:rPr lang="en-GB" sz="2000" b="1" dirty="0"/>
              <a:t>a) Paul Rudd </a:t>
            </a:r>
          </a:p>
          <a:p>
            <a:r>
              <a:rPr lang="en-GB" sz="2000" dirty="0"/>
              <a:t>b) Michael Douglas </a:t>
            </a:r>
          </a:p>
          <a:p>
            <a:r>
              <a:rPr lang="en-GB" sz="2000" dirty="0"/>
              <a:t>c) Bradley Cooper</a:t>
            </a:r>
          </a:p>
          <a:p>
            <a:r>
              <a:rPr lang="en-GB" sz="2000" dirty="0"/>
              <a:t>Answer: </a:t>
            </a:r>
            <a:r>
              <a:rPr lang="en-GB" sz="2000" b="1" i="1" u="sng" dirty="0"/>
              <a:t>a) Paul Rudd</a:t>
            </a: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AF6C1-89EF-4D67-9C3A-5D0F662AA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68" t="13037" r="8166" b="23514"/>
          <a:stretch/>
        </p:blipFill>
        <p:spPr>
          <a:xfrm>
            <a:off x="6891574" y="1832107"/>
            <a:ext cx="3103766" cy="4781736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2276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D823-4F87-4C66-AFD7-6C29C0705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 i="1" u="sng" kern="1200" dirty="0">
                <a:latin typeface="+mj-lt"/>
                <a:ea typeface="+mj-ea"/>
                <a:cs typeface="+mj-cs"/>
              </a:rPr>
              <a:t>THANKS FOR PLAYING</a:t>
            </a: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r>
              <a:rPr lang="en-US" sz="2300" b="1" i="1" u="sng" kern="1200" dirty="0">
                <a:latin typeface="+mj-lt"/>
                <a:ea typeface="+mj-ea"/>
                <a:cs typeface="+mj-cs"/>
              </a:rPr>
              <a:t>HOPE YOU ALL ENJOYED IT</a:t>
            </a: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r>
              <a:rPr lang="en-US" sz="2300" b="1" i="1" u="sng" kern="1200" dirty="0">
                <a:latin typeface="+mj-lt"/>
                <a:ea typeface="+mj-ea"/>
                <a:cs typeface="+mj-cs"/>
              </a:rPr>
              <a:t>REMEMBER</a:t>
            </a: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r>
              <a:rPr lang="en-US" sz="2300" b="1" i="1" u="sng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300" b="1" i="1" u="sng" kern="1200" dirty="0">
                <a:latin typeface="+mj-lt"/>
                <a:ea typeface="+mj-ea"/>
                <a:cs typeface="+mj-cs"/>
              </a:rPr>
            </a:br>
            <a:r>
              <a:rPr lang="en-US" sz="2300" b="1" i="1" u="sng" kern="1200" dirty="0">
                <a:latin typeface="+mj-lt"/>
                <a:ea typeface="+mj-ea"/>
                <a:cs typeface="+mj-cs"/>
              </a:rPr>
              <a:t>BUT MOST IMPORTANTLY UP OWEN BECAUSE WE’LL MEET AGAIN</a:t>
            </a:r>
            <a:br>
              <a:rPr lang="en-US" sz="2300" kern="1200" dirty="0">
                <a:latin typeface="+mj-lt"/>
                <a:ea typeface="+mj-ea"/>
                <a:cs typeface="+mj-cs"/>
              </a:rPr>
            </a:br>
            <a:br>
              <a:rPr lang="en-US" sz="2300" kern="1200" dirty="0">
                <a:latin typeface="+mj-lt"/>
                <a:ea typeface="+mj-ea"/>
                <a:cs typeface="+mj-cs"/>
              </a:rPr>
            </a:br>
            <a:br>
              <a:rPr lang="en-US" sz="2300" kern="1200" dirty="0">
                <a:latin typeface="+mj-lt"/>
                <a:ea typeface="+mj-ea"/>
                <a:cs typeface="+mj-cs"/>
              </a:rPr>
            </a:br>
            <a:br>
              <a:rPr lang="en-US" sz="2300" kern="1200" dirty="0">
                <a:latin typeface="+mj-lt"/>
                <a:ea typeface="+mj-ea"/>
                <a:cs typeface="+mj-cs"/>
              </a:rPr>
            </a:br>
            <a:br>
              <a:rPr lang="en-US" sz="2300" kern="1200" dirty="0">
                <a:latin typeface="+mj-lt"/>
                <a:ea typeface="+mj-ea"/>
                <a:cs typeface="+mj-cs"/>
              </a:rPr>
            </a:br>
            <a:endParaRPr lang="en-US" sz="23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C1AA3-7919-45E5-9718-3F0D11D04175}"/>
              </a:ext>
            </a:extLst>
          </p:cNvPr>
          <p:cNvPicPr/>
          <p:nvPr/>
        </p:nvPicPr>
        <p:blipFill rotWithShape="1">
          <a:blip r:embed="rId2"/>
          <a:srcRect l="67584" t="25013" r="10701" b="36182"/>
          <a:stretch/>
        </p:blipFill>
        <p:spPr bwMode="auto">
          <a:xfrm>
            <a:off x="4977610" y="221311"/>
            <a:ext cx="1581812" cy="19145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D4577C-159D-48E8-9A77-51976B622CEF}"/>
              </a:ext>
            </a:extLst>
          </p:cNvPr>
          <p:cNvCxnSpPr>
            <a:cxnSpLocks/>
          </p:cNvCxnSpPr>
          <p:nvPr/>
        </p:nvCxnSpPr>
        <p:spPr>
          <a:xfrm flipV="1">
            <a:off x="3321685" y="1581150"/>
            <a:ext cx="1421765" cy="8401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2C7F1C-5854-4B6F-B3C2-95604378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03" t="17639" r="3828" b="47917"/>
          <a:stretch/>
        </p:blipFill>
        <p:spPr>
          <a:xfrm>
            <a:off x="7522811" y="221311"/>
            <a:ext cx="4202465" cy="2362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3290F-BC57-446C-848A-BC8078AF3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31" t="15139" r="5156" b="50000"/>
          <a:stretch/>
        </p:blipFill>
        <p:spPr>
          <a:xfrm>
            <a:off x="4879964" y="4349115"/>
            <a:ext cx="3573816" cy="2390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8452E-AFF7-4639-845A-B5D06EA45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466" t="27361" r="7656" b="50000"/>
          <a:stretch/>
        </p:blipFill>
        <p:spPr>
          <a:xfrm>
            <a:off x="434530" y="4349115"/>
            <a:ext cx="4137014" cy="1889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A4D0-237C-48E5-8FDE-00AABC78FA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466" t="20000" r="10469" b="59787"/>
          <a:stretch/>
        </p:blipFill>
        <p:spPr>
          <a:xfrm>
            <a:off x="8551426" y="2648781"/>
            <a:ext cx="3055958" cy="1386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2D928-7E5C-499D-98FE-94D27A75DF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33" t="13926" r="4795" b="36583"/>
          <a:stretch/>
        </p:blipFill>
        <p:spPr>
          <a:xfrm>
            <a:off x="9057493" y="4090641"/>
            <a:ext cx="2699977" cy="2649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3BD05-70F8-45DB-9F5A-52101D81F8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531" t="16593" r="4795" b="53184"/>
          <a:stretch/>
        </p:blipFill>
        <p:spPr>
          <a:xfrm>
            <a:off x="4879964" y="2187893"/>
            <a:ext cx="3617850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7E7C-FEA7-41D1-9137-6537EE33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en-GB" b="1" i="1" u="sng" dirty="0">
                <a:solidFill>
                  <a:srgbClr val="000000"/>
                </a:solidFill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F1C1-E01D-49F7-B345-ECB7318C6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Head = Tommy or Rugrats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Body = Simba or The Lion King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Legs = Shaun the Sheep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C8DF22-DE9F-4074-AD3D-27B71D97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0" t="14815" r="10083" b="50000"/>
          <a:stretch/>
        </p:blipFill>
        <p:spPr>
          <a:xfrm>
            <a:off x="6485331" y="3246601"/>
            <a:ext cx="1854755" cy="1966492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770E01A-2ADC-438F-B6CE-EBE921AF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17" t="13741" r="12083" b="50000"/>
          <a:stretch/>
        </p:blipFill>
        <p:spPr>
          <a:xfrm>
            <a:off x="9780534" y="359944"/>
            <a:ext cx="1663635" cy="2340072"/>
          </a:xfrm>
          <a:prstGeom prst="rect">
            <a:avLst/>
          </a:prstGeom>
        </p:spPr>
      </p:pic>
      <p:pic>
        <p:nvPicPr>
          <p:cNvPr id="6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ABF5E3D-DD7C-4B77-85D4-C266DF228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147" t="14549" r="14013" b="56731"/>
          <a:stretch/>
        </p:blipFill>
        <p:spPr>
          <a:xfrm>
            <a:off x="10264798" y="4702707"/>
            <a:ext cx="1179371" cy="21552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46FFCD-D366-4E55-B08D-DC83500A5E54}"/>
              </a:ext>
            </a:extLst>
          </p:cNvPr>
          <p:cNvCxnSpPr>
            <a:cxnSpLocks/>
          </p:cNvCxnSpPr>
          <p:nvPr/>
        </p:nvCxnSpPr>
        <p:spPr>
          <a:xfrm flipV="1">
            <a:off x="3698813" y="1714075"/>
            <a:ext cx="5978587" cy="9239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E72EA4-3AA7-4653-99E7-D338B5847C86}"/>
              </a:ext>
            </a:extLst>
          </p:cNvPr>
          <p:cNvCxnSpPr>
            <a:cxnSpLocks/>
          </p:cNvCxnSpPr>
          <p:nvPr/>
        </p:nvCxnSpPr>
        <p:spPr>
          <a:xfrm flipV="1">
            <a:off x="4208925" y="4241326"/>
            <a:ext cx="2229975" cy="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47F330-2E01-43B9-97FA-E8FC0D95EF9C}"/>
              </a:ext>
            </a:extLst>
          </p:cNvPr>
          <p:cNvCxnSpPr>
            <a:cxnSpLocks/>
          </p:cNvCxnSpPr>
          <p:nvPr/>
        </p:nvCxnSpPr>
        <p:spPr>
          <a:xfrm>
            <a:off x="3781331" y="5840996"/>
            <a:ext cx="4375683" cy="2374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56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4F17-BEBF-43E9-A6E1-2E7DF886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1F557A-0D99-4FA1-ADA8-CE929E28C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295" t="42917" r="11780" b="40620"/>
          <a:stretch/>
        </p:blipFill>
        <p:spPr>
          <a:xfrm>
            <a:off x="5405437" y="4545106"/>
            <a:ext cx="1685290" cy="1120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BB789-D52E-4DD6-80E9-88296DD93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07" t="33528" r="18515" b="35823"/>
          <a:stretch/>
        </p:blipFill>
        <p:spPr>
          <a:xfrm>
            <a:off x="5557837" y="2443256"/>
            <a:ext cx="1228725" cy="2101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D7496-81E3-4902-BF50-8D1FA6B71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89" t="13481" r="16628" b="73763"/>
          <a:stretch/>
        </p:blipFill>
        <p:spPr>
          <a:xfrm>
            <a:off x="5405437" y="938119"/>
            <a:ext cx="1381125" cy="15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3EBA-8544-4728-9C9F-FB19B9A5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9" y="1487285"/>
            <a:ext cx="4220967" cy="1717091"/>
          </a:xfrm>
        </p:spPr>
        <p:txBody>
          <a:bodyPr anchor="b">
            <a:normAutofit/>
          </a:bodyPr>
          <a:lstStyle/>
          <a:p>
            <a:r>
              <a:rPr lang="en-GB" sz="4800" b="1" i="1" u="sng" dirty="0"/>
              <a:t>ANSWERS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94F35F3-F12B-47A7-BD1B-C07AFC044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89" t="14783" r="11780" b="40620"/>
          <a:stretch/>
        </p:blipFill>
        <p:spPr>
          <a:xfrm>
            <a:off x="10458221" y="4544034"/>
            <a:ext cx="1325085" cy="21402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B59F-B340-4BD1-A3A5-E5479D5A2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428999"/>
            <a:ext cx="4075054" cy="2741213"/>
          </a:xfrm>
        </p:spPr>
        <p:txBody>
          <a:bodyPr anchor="t">
            <a:normAutofit/>
          </a:bodyPr>
          <a:lstStyle/>
          <a:p>
            <a:r>
              <a:rPr lang="en-GB" sz="1600" dirty="0"/>
              <a:t>Head = Woody or Toy Story</a:t>
            </a: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Body = Tigger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Legs = Bob The Builder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93582-F179-4E9B-B62D-61C42CBAF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34" t="13481" r="7499" b="23070"/>
          <a:stretch/>
        </p:blipFill>
        <p:spPr>
          <a:xfrm>
            <a:off x="8456753" y="2825356"/>
            <a:ext cx="1405233" cy="2164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AFF41-012A-48D0-8772-49A7468E4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17" t="13481" r="14167" b="47259"/>
          <a:stretch/>
        </p:blipFill>
        <p:spPr>
          <a:xfrm>
            <a:off x="6682167" y="477690"/>
            <a:ext cx="1325085" cy="295108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46F08B-CF2B-4FC2-BE84-2BE99FDAAAF7}"/>
              </a:ext>
            </a:extLst>
          </p:cNvPr>
          <p:cNvCxnSpPr>
            <a:cxnSpLocks/>
          </p:cNvCxnSpPr>
          <p:nvPr/>
        </p:nvCxnSpPr>
        <p:spPr>
          <a:xfrm flipV="1">
            <a:off x="3514725" y="2619375"/>
            <a:ext cx="2924175" cy="952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7D18CA-2CF7-42E7-A233-D3AD665FB749}"/>
              </a:ext>
            </a:extLst>
          </p:cNvPr>
          <p:cNvCxnSpPr>
            <a:cxnSpLocks/>
          </p:cNvCxnSpPr>
          <p:nvPr/>
        </p:nvCxnSpPr>
        <p:spPr>
          <a:xfrm flipV="1">
            <a:off x="3895725" y="4336466"/>
            <a:ext cx="4324350" cy="207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921755-E79B-4B0C-8470-10B4A90EDF04}"/>
              </a:ext>
            </a:extLst>
          </p:cNvPr>
          <p:cNvCxnSpPr>
            <a:cxnSpLocks/>
          </p:cNvCxnSpPr>
          <p:nvPr/>
        </p:nvCxnSpPr>
        <p:spPr>
          <a:xfrm>
            <a:off x="3063370" y="5981700"/>
            <a:ext cx="73948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57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2303-C48B-47A3-A94C-E09AC62D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GUESS WHO??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0527B-716E-4522-AE7B-28C85DBA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91" t="54167" r="15547" b="40555"/>
          <a:stretch/>
        </p:blipFill>
        <p:spPr>
          <a:xfrm>
            <a:off x="5564717" y="5099607"/>
            <a:ext cx="1593851" cy="1534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56C05-1F30-42DA-A9A7-061391E08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50" t="12148" r="10083" b="45630"/>
          <a:stretch/>
        </p:blipFill>
        <p:spPr>
          <a:xfrm>
            <a:off x="5564717" y="1152131"/>
            <a:ext cx="1426632" cy="1973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18D75-C2EC-4116-8134-354A0647D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54" t="38060" r="15349" b="39074"/>
          <a:stretch/>
        </p:blipFill>
        <p:spPr>
          <a:xfrm>
            <a:off x="5564717" y="3125869"/>
            <a:ext cx="1426632" cy="19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1352</Words>
  <Application>Microsoft Office PowerPoint</Application>
  <PresentationFormat>Widescreen</PresentationFormat>
  <Paragraphs>326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HAACC   HOULTINATOR  QUIZ</vt:lpstr>
      <vt:lpstr>ROUND 1: GUESS WHO?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GUESS WHO??</vt:lpstr>
      <vt:lpstr>Answers</vt:lpstr>
      <vt:lpstr>ROUND 2 NIGHT AT THE MOVIES</vt:lpstr>
      <vt:lpstr>PowerPoint Presentation</vt:lpstr>
      <vt:lpstr>ANSWER</vt:lpstr>
      <vt:lpstr>PowerPoint Presentation</vt:lpstr>
      <vt:lpstr>ANSWER</vt:lpstr>
      <vt:lpstr>PowerPoint Presentation</vt:lpstr>
      <vt:lpstr>ANSWER</vt:lpstr>
      <vt:lpstr>PowerPoint Presentation</vt:lpstr>
      <vt:lpstr>ANSWER</vt:lpstr>
      <vt:lpstr>PowerPoint Presentation</vt:lpstr>
      <vt:lpstr>ANSWER</vt:lpstr>
      <vt:lpstr>PowerPoint Presentation</vt:lpstr>
      <vt:lpstr>ANSWER</vt:lpstr>
      <vt:lpstr>PowerPoint Presentation</vt:lpstr>
      <vt:lpstr>ANSWER</vt:lpstr>
      <vt:lpstr>ROUND 3: MASTERMIND</vt:lpstr>
      <vt:lpstr>Q1</vt:lpstr>
      <vt:lpstr>ANSWER</vt:lpstr>
      <vt:lpstr>Q2</vt:lpstr>
      <vt:lpstr>ANSWER</vt:lpstr>
      <vt:lpstr>Q3</vt:lpstr>
      <vt:lpstr>ANSWER</vt:lpstr>
      <vt:lpstr>Q4</vt:lpstr>
      <vt:lpstr>ANSWER</vt:lpstr>
      <vt:lpstr>Q5</vt:lpstr>
      <vt:lpstr>ANSWER</vt:lpstr>
      <vt:lpstr>Q6</vt:lpstr>
      <vt:lpstr>ANSWER</vt:lpstr>
      <vt:lpstr>Q7</vt:lpstr>
      <vt:lpstr>ANSWER</vt:lpstr>
      <vt:lpstr>Q8</vt:lpstr>
      <vt:lpstr>ANSWER</vt:lpstr>
      <vt:lpstr>THANKS FOR PLAYING  HOPE YOU ALL ENJOYED IT  REMEMBER   BUT MOST IMPORTANTLY UP OWEN BECAUSE WE’LL MEET AGAIN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HAACC   HOULTINATOR  QUIZ</dc:title>
  <dc:creator>James Hoult</dc:creator>
  <cp:lastModifiedBy>Matt Allen</cp:lastModifiedBy>
  <cp:revision>7</cp:revision>
  <dcterms:created xsi:type="dcterms:W3CDTF">2020-05-23T13:46:25Z</dcterms:created>
  <dcterms:modified xsi:type="dcterms:W3CDTF">2020-05-24T12:26:00Z</dcterms:modified>
</cp:coreProperties>
</file>